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4" r:id="rId4"/>
    <p:sldId id="260" r:id="rId5"/>
    <p:sldId id="262" r:id="rId6"/>
    <p:sldId id="261" r:id="rId7"/>
    <p:sldId id="273" r:id="rId8"/>
    <p:sldId id="266" r:id="rId9"/>
    <p:sldId id="270" r:id="rId10"/>
    <p:sldId id="275" r:id="rId11"/>
    <p:sldId id="271" r:id="rId12"/>
    <p:sldId id="277" r:id="rId13"/>
    <p:sldId id="269" r:id="rId14"/>
    <p:sldId id="267" r:id="rId15"/>
    <p:sldId id="268" r:id="rId16"/>
    <p:sldId id="258" r:id="rId17"/>
    <p:sldId id="272" r:id="rId18"/>
    <p:sldId id="276" r:id="rId19"/>
    <p:sldId id="278" r:id="rId20"/>
    <p:sldId id="292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9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03B17C87-2B49-4CD7-AEBB-4FFB3F386641}"/>
    <pc:docChg chg="addSld delSld modSld sldOrd">
      <pc:chgData name="Cesar Augusto Lopez Gallego" userId="0dfa9112-9251-4882-b472-cf2dfcee09d1" providerId="ADAL" clId="{03B17C87-2B49-4CD7-AEBB-4FFB3F386641}" dt="2025-01-19T17:00:24.232" v="37"/>
      <pc:docMkLst>
        <pc:docMk/>
      </pc:docMkLst>
      <pc:sldChg chg="modSp new del mod">
        <pc:chgData name="Cesar Augusto Lopez Gallego" userId="0dfa9112-9251-4882-b472-cf2dfcee09d1" providerId="ADAL" clId="{03B17C87-2B49-4CD7-AEBB-4FFB3F386641}" dt="2025-01-19T16:58:31.231" v="34" actId="47"/>
        <pc:sldMkLst>
          <pc:docMk/>
          <pc:sldMk cId="2150149197" sldId="284"/>
        </pc:sldMkLst>
        <pc:spChg chg="mod">
          <ac:chgData name="Cesar Augusto Lopez Gallego" userId="0dfa9112-9251-4882-b472-cf2dfcee09d1" providerId="ADAL" clId="{03B17C87-2B49-4CD7-AEBB-4FFB3F386641}" dt="2025-01-19T16:32:38.659" v="33" actId="20577"/>
          <ac:spMkLst>
            <pc:docMk/>
            <pc:sldMk cId="2150149197" sldId="284"/>
            <ac:spMk id="2" creationId="{1C6C7D86-AEA7-430F-8D66-E0B1BC2428D7}"/>
          </ac:spMkLst>
        </pc:spChg>
      </pc:sldChg>
      <pc:sldChg chg="add ord">
        <pc:chgData name="Cesar Augusto Lopez Gallego" userId="0dfa9112-9251-4882-b472-cf2dfcee09d1" providerId="ADAL" clId="{03B17C87-2B49-4CD7-AEBB-4FFB3F386641}" dt="2025-01-19T17:00:24.232" v="37"/>
        <pc:sldMkLst>
          <pc:docMk/>
          <pc:sldMk cId="2184097664" sldId="2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90778-2D2C-458E-9E0D-512EC4601211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DC1BE5DB-C6C4-48C3-869A-A177CB571AE2}">
      <dgm:prSet phldrT="[Texto]" custT="1"/>
      <dgm:spPr/>
      <dgm:t>
        <a:bodyPr/>
        <a:lstStyle/>
        <a:p>
          <a:r>
            <a:rPr lang="es-ES" sz="1200" dirty="0"/>
            <a:t>Análisis del problema</a:t>
          </a:r>
        </a:p>
      </dgm:t>
    </dgm:pt>
    <dgm:pt modelId="{CEAE92FF-FF7F-4244-9D7D-32BA4D29C651}" type="parTrans" cxnId="{CC8448D4-BFA8-422A-AD53-08A8CE99D2F9}">
      <dgm:prSet/>
      <dgm:spPr/>
      <dgm:t>
        <a:bodyPr/>
        <a:lstStyle/>
        <a:p>
          <a:endParaRPr lang="es-ES"/>
        </a:p>
      </dgm:t>
    </dgm:pt>
    <dgm:pt modelId="{105270E1-474D-4525-997A-BF6DDC620C41}" type="sibTrans" cxnId="{CC8448D4-BFA8-422A-AD53-08A8CE99D2F9}">
      <dgm:prSet/>
      <dgm:spPr/>
      <dgm:t>
        <a:bodyPr/>
        <a:lstStyle/>
        <a:p>
          <a:endParaRPr lang="es-ES"/>
        </a:p>
      </dgm:t>
    </dgm:pt>
    <dgm:pt modelId="{639C9A99-DED0-4FAC-8E02-394E66D7C814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Definición de clases</a:t>
          </a:r>
        </a:p>
      </dgm:t>
    </dgm:pt>
    <dgm:pt modelId="{9D855738-9814-4181-A523-F394E090F172}" type="parTrans" cxnId="{33F9F387-85A5-4F67-9AAE-F41EC1CD4A6B}">
      <dgm:prSet/>
      <dgm:spPr/>
      <dgm:t>
        <a:bodyPr/>
        <a:lstStyle/>
        <a:p>
          <a:endParaRPr lang="es-ES"/>
        </a:p>
      </dgm:t>
    </dgm:pt>
    <dgm:pt modelId="{BA1CB8CA-7B9C-41FD-B60B-DC0866C2074B}" type="sibTrans" cxnId="{33F9F387-85A5-4F67-9AAE-F41EC1CD4A6B}">
      <dgm:prSet/>
      <dgm:spPr/>
      <dgm:t>
        <a:bodyPr/>
        <a:lstStyle/>
        <a:p>
          <a:endParaRPr lang="es-ES"/>
        </a:p>
      </dgm:t>
    </dgm:pt>
    <dgm:pt modelId="{FF5DA532-E646-4671-A1AF-ECA20EA12A4D}">
      <dgm:prSet phldrT="[Texto]" custT="1"/>
      <dgm:spPr/>
      <dgm:t>
        <a:bodyPr/>
        <a:lstStyle/>
        <a:p>
          <a:r>
            <a:rPr lang="es-ES" sz="1200" dirty="0"/>
            <a:t>Identificar las posibles clases (sustantivos relevantes)</a:t>
          </a:r>
        </a:p>
      </dgm:t>
    </dgm:pt>
    <dgm:pt modelId="{2363310A-AFB5-4430-B627-F3BBA9155110}" type="parTrans" cxnId="{264F81DE-9A19-4B66-899B-83ABCE3269C2}">
      <dgm:prSet/>
      <dgm:spPr/>
      <dgm:t>
        <a:bodyPr/>
        <a:lstStyle/>
        <a:p>
          <a:endParaRPr lang="es-ES"/>
        </a:p>
      </dgm:t>
    </dgm:pt>
    <dgm:pt modelId="{B97F1A0E-CFFA-43BC-94CA-EB9E7345EEDF}" type="sibTrans" cxnId="{264F81DE-9A19-4B66-899B-83ABCE3269C2}">
      <dgm:prSet/>
      <dgm:spPr/>
      <dgm:t>
        <a:bodyPr/>
        <a:lstStyle/>
        <a:p>
          <a:endParaRPr lang="es-ES"/>
        </a:p>
      </dgm:t>
    </dgm:pt>
    <dgm:pt modelId="{11DCDA42-F1BE-424A-BB92-48377CCA0BAF}">
      <dgm:prSet phldrT="[Texto]" custT="1"/>
      <dgm:spPr/>
      <dgm:t>
        <a:bodyPr/>
        <a:lstStyle/>
        <a:p>
          <a:r>
            <a:rPr lang="es-ES" sz="1200" dirty="0"/>
            <a:t>Las clases NO deben ser entradas o salidas</a:t>
          </a:r>
        </a:p>
      </dgm:t>
    </dgm:pt>
    <dgm:pt modelId="{AD9E661F-10EE-4926-A56D-F56A1470E445}" type="parTrans" cxnId="{A90EDFF4-4BD1-4D4E-AEDF-CE9DCF5A442D}">
      <dgm:prSet/>
      <dgm:spPr/>
      <dgm:t>
        <a:bodyPr/>
        <a:lstStyle/>
        <a:p>
          <a:endParaRPr lang="es-ES"/>
        </a:p>
      </dgm:t>
    </dgm:pt>
    <dgm:pt modelId="{0AFB3611-E29B-4555-BC4A-FFBC7D900A8D}" type="sibTrans" cxnId="{A90EDFF4-4BD1-4D4E-AEDF-CE9DCF5A442D}">
      <dgm:prSet/>
      <dgm:spPr/>
      <dgm:t>
        <a:bodyPr/>
        <a:lstStyle/>
        <a:p>
          <a:endParaRPr lang="es-ES"/>
        </a:p>
      </dgm:t>
    </dgm:pt>
    <dgm:pt modelId="{43A1343B-F27F-42F2-B485-321FE65850F0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Definición del </a:t>
          </a:r>
          <a:r>
            <a:rPr lang="es-ES" dirty="0" err="1">
              <a:solidFill>
                <a:schemeClr val="tx1"/>
              </a:solidFill>
            </a:rPr>
            <a:t>main</a:t>
          </a:r>
          <a:endParaRPr lang="es-ES" dirty="0">
            <a:solidFill>
              <a:schemeClr val="tx1"/>
            </a:solidFill>
          </a:endParaRPr>
        </a:p>
      </dgm:t>
    </dgm:pt>
    <dgm:pt modelId="{5440BED3-CE00-4D65-AD3C-7EAD8A95E9C6}" type="parTrans" cxnId="{60F575CF-6140-4E76-9FE0-4B4F609DE5FE}">
      <dgm:prSet/>
      <dgm:spPr/>
      <dgm:t>
        <a:bodyPr/>
        <a:lstStyle/>
        <a:p>
          <a:endParaRPr lang="es-ES"/>
        </a:p>
      </dgm:t>
    </dgm:pt>
    <dgm:pt modelId="{DCA4B404-225C-4C4D-938F-4BC87BFB98C8}" type="sibTrans" cxnId="{60F575CF-6140-4E76-9FE0-4B4F609DE5FE}">
      <dgm:prSet/>
      <dgm:spPr/>
      <dgm:t>
        <a:bodyPr/>
        <a:lstStyle/>
        <a:p>
          <a:endParaRPr lang="es-ES"/>
        </a:p>
      </dgm:t>
    </dgm:pt>
    <dgm:pt modelId="{26BB8DE4-BA6A-4F4A-AC91-A429DE328926}">
      <dgm:prSet phldrT="[Texto]" custT="1"/>
      <dgm:spPr/>
      <dgm:t>
        <a:bodyPr/>
        <a:lstStyle/>
        <a:p>
          <a:r>
            <a:rPr lang="es-ES" sz="1200" dirty="0"/>
            <a:t>Analizar cuántas instancias de cada clase son necesarias</a:t>
          </a:r>
        </a:p>
      </dgm:t>
    </dgm:pt>
    <dgm:pt modelId="{8EAD5543-2EBE-470A-8EA1-873E1267DA38}" type="parTrans" cxnId="{9C14F888-B858-4707-905F-AB4826E88B0B}">
      <dgm:prSet/>
      <dgm:spPr/>
      <dgm:t>
        <a:bodyPr/>
        <a:lstStyle/>
        <a:p>
          <a:endParaRPr lang="es-ES"/>
        </a:p>
      </dgm:t>
    </dgm:pt>
    <dgm:pt modelId="{3854C5C0-040E-4CDD-B569-5557AA7A750D}" type="sibTrans" cxnId="{9C14F888-B858-4707-905F-AB4826E88B0B}">
      <dgm:prSet/>
      <dgm:spPr/>
      <dgm:t>
        <a:bodyPr/>
        <a:lstStyle/>
        <a:p>
          <a:endParaRPr lang="es-ES"/>
        </a:p>
      </dgm:t>
    </dgm:pt>
    <dgm:pt modelId="{D5522241-38F0-44EC-AE51-694A89C9E642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Creación del pseudocódigo y prueba</a:t>
          </a:r>
        </a:p>
      </dgm:t>
    </dgm:pt>
    <dgm:pt modelId="{5829B721-A6EF-488D-9333-977BD9086065}" type="parTrans" cxnId="{B6A69BD0-6F79-449B-8451-88394889379A}">
      <dgm:prSet/>
      <dgm:spPr/>
      <dgm:t>
        <a:bodyPr/>
        <a:lstStyle/>
        <a:p>
          <a:endParaRPr lang="es-ES"/>
        </a:p>
      </dgm:t>
    </dgm:pt>
    <dgm:pt modelId="{D405CBD2-5B91-4BBE-B9FB-9B819F15BBC0}" type="sibTrans" cxnId="{B6A69BD0-6F79-449B-8451-88394889379A}">
      <dgm:prSet/>
      <dgm:spPr/>
      <dgm:t>
        <a:bodyPr/>
        <a:lstStyle/>
        <a:p>
          <a:endParaRPr lang="es-ES"/>
        </a:p>
      </dgm:t>
    </dgm:pt>
    <dgm:pt modelId="{D7A5CBC0-8980-430D-A207-0F2555A6D615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Implementación en el lenguaje</a:t>
          </a:r>
        </a:p>
      </dgm:t>
    </dgm:pt>
    <dgm:pt modelId="{6A0BD679-3638-4778-AA18-A1BDBF721BD6}" type="parTrans" cxnId="{FB53EFEF-A3F0-45D4-93B5-28FF7D342B3B}">
      <dgm:prSet/>
      <dgm:spPr/>
      <dgm:t>
        <a:bodyPr/>
        <a:lstStyle/>
        <a:p>
          <a:endParaRPr lang="es-ES"/>
        </a:p>
      </dgm:t>
    </dgm:pt>
    <dgm:pt modelId="{ED19933C-0717-4987-83B2-30718CD30D81}" type="sibTrans" cxnId="{FB53EFEF-A3F0-45D4-93B5-28FF7D342B3B}">
      <dgm:prSet/>
      <dgm:spPr/>
      <dgm:t>
        <a:bodyPr/>
        <a:lstStyle/>
        <a:p>
          <a:endParaRPr lang="es-ES"/>
        </a:p>
      </dgm:t>
    </dgm:pt>
    <dgm:pt modelId="{E063C576-7BF8-4A9F-9A7B-1CE7E48D013C}">
      <dgm:prSet phldrT="[Texto]" custT="1"/>
      <dgm:spPr/>
      <dgm:t>
        <a:bodyPr/>
        <a:lstStyle/>
        <a:p>
          <a:r>
            <a:rPr lang="es-ES" sz="1200" dirty="0"/>
            <a:t>Qué información deben tener los atributos</a:t>
          </a:r>
        </a:p>
      </dgm:t>
    </dgm:pt>
    <dgm:pt modelId="{EFD708D1-E452-47BC-85AE-863C1832ED58}" type="parTrans" cxnId="{55EAE8A8-7306-4727-BE02-0F1AE1CFB582}">
      <dgm:prSet/>
      <dgm:spPr/>
      <dgm:t>
        <a:bodyPr/>
        <a:lstStyle/>
        <a:p>
          <a:endParaRPr lang="es-ES"/>
        </a:p>
      </dgm:t>
    </dgm:pt>
    <dgm:pt modelId="{3DFC34CB-C442-4DEF-8DD4-709050551E10}" type="sibTrans" cxnId="{55EAE8A8-7306-4727-BE02-0F1AE1CFB582}">
      <dgm:prSet/>
      <dgm:spPr/>
      <dgm:t>
        <a:bodyPr/>
        <a:lstStyle/>
        <a:p>
          <a:endParaRPr lang="es-ES"/>
        </a:p>
      </dgm:t>
    </dgm:pt>
    <dgm:pt modelId="{1657E7A6-E1B5-480B-A268-29FA7C88F416}">
      <dgm:prSet phldrT="[Texto]" custT="1"/>
      <dgm:spPr/>
      <dgm:t>
        <a:bodyPr/>
        <a:lstStyle/>
        <a:p>
          <a:r>
            <a:rPr lang="es-ES" sz="1200" dirty="0"/>
            <a:t>DE, DS, Procesos, Restricciones</a:t>
          </a:r>
        </a:p>
      </dgm:t>
    </dgm:pt>
    <dgm:pt modelId="{C997AC76-D8BF-438D-B97A-9F6872963C03}" type="parTrans" cxnId="{93BD8B62-5BF3-4EC5-84A8-8610AE0ED8FC}">
      <dgm:prSet/>
      <dgm:spPr/>
      <dgm:t>
        <a:bodyPr/>
        <a:lstStyle/>
        <a:p>
          <a:endParaRPr lang="es-ES"/>
        </a:p>
      </dgm:t>
    </dgm:pt>
    <dgm:pt modelId="{3FD4702E-0FEA-439C-B226-3CBE4C3693D4}" type="sibTrans" cxnId="{93BD8B62-5BF3-4EC5-84A8-8610AE0ED8FC}">
      <dgm:prSet/>
      <dgm:spPr/>
      <dgm:t>
        <a:bodyPr/>
        <a:lstStyle/>
        <a:p>
          <a:endParaRPr lang="es-ES"/>
        </a:p>
      </dgm:t>
    </dgm:pt>
    <dgm:pt modelId="{6CC5CFAE-4C8E-4055-8852-B77C85ADC063}">
      <dgm:prSet phldrT="[Texto]" custT="1"/>
      <dgm:spPr/>
      <dgm:t>
        <a:bodyPr/>
        <a:lstStyle/>
        <a:p>
          <a:r>
            <a:rPr lang="es-ES" sz="1200" dirty="0"/>
            <a:t>Relacionar sustantivos con datos de entrada, de salida y las  acciones</a:t>
          </a:r>
        </a:p>
      </dgm:t>
    </dgm:pt>
    <dgm:pt modelId="{0AC5A146-2186-4CA4-AFD1-F1B22D61B2F3}" type="parTrans" cxnId="{E241BD67-69CB-4E96-A760-D50F9264C93C}">
      <dgm:prSet/>
      <dgm:spPr/>
      <dgm:t>
        <a:bodyPr/>
        <a:lstStyle/>
        <a:p>
          <a:endParaRPr lang="es-ES"/>
        </a:p>
      </dgm:t>
    </dgm:pt>
    <dgm:pt modelId="{991C7A85-D631-47B4-9EAC-F53B5F94242E}" type="sibTrans" cxnId="{E241BD67-69CB-4E96-A760-D50F9264C93C}">
      <dgm:prSet/>
      <dgm:spPr/>
      <dgm:t>
        <a:bodyPr/>
        <a:lstStyle/>
        <a:p>
          <a:endParaRPr lang="es-ES"/>
        </a:p>
      </dgm:t>
    </dgm:pt>
    <dgm:pt modelId="{B0769235-EEB2-4D8E-8CD6-E7E1DD62C55A}">
      <dgm:prSet phldrT="[Texto]" custT="1"/>
      <dgm:spPr/>
      <dgm:t>
        <a:bodyPr/>
        <a:lstStyle/>
        <a:p>
          <a:r>
            <a:rPr lang="es-ES" sz="1200" dirty="0"/>
            <a:t>Clases: aquellas que tengan relacionado un dato o una acción</a:t>
          </a:r>
        </a:p>
      </dgm:t>
    </dgm:pt>
    <dgm:pt modelId="{EE9ABF72-C889-483A-8D73-7B221AAFADB0}" type="parTrans" cxnId="{BC60316C-3E1B-40C3-BB65-FF1E8CB68569}">
      <dgm:prSet/>
      <dgm:spPr/>
      <dgm:t>
        <a:bodyPr/>
        <a:lstStyle/>
        <a:p>
          <a:endParaRPr lang="es-ES"/>
        </a:p>
      </dgm:t>
    </dgm:pt>
    <dgm:pt modelId="{A555B7F5-AEAE-4DEA-8D68-729FD4D46303}" type="sibTrans" cxnId="{BC60316C-3E1B-40C3-BB65-FF1E8CB68569}">
      <dgm:prSet/>
      <dgm:spPr/>
      <dgm:t>
        <a:bodyPr/>
        <a:lstStyle/>
        <a:p>
          <a:endParaRPr lang="es-ES"/>
        </a:p>
      </dgm:t>
    </dgm:pt>
    <dgm:pt modelId="{8EFE73BA-2999-4D61-AF99-F90BCF5FF21F}">
      <dgm:prSet phldrT="[Texto]" custT="1"/>
      <dgm:spPr/>
      <dgm:t>
        <a:bodyPr/>
        <a:lstStyle/>
        <a:p>
          <a:r>
            <a:rPr lang="es-ES" sz="1200" dirty="0"/>
            <a:t>Diseñar el  método constructor. Usarlo para inicializar </a:t>
          </a:r>
        </a:p>
      </dgm:t>
    </dgm:pt>
    <dgm:pt modelId="{B81658DE-2255-4DE5-97E8-4C77D4571685}" type="parTrans" cxnId="{58BCF79E-8230-4DC6-9702-59E6A406A002}">
      <dgm:prSet/>
      <dgm:spPr/>
      <dgm:t>
        <a:bodyPr/>
        <a:lstStyle/>
        <a:p>
          <a:endParaRPr lang="es-ES"/>
        </a:p>
      </dgm:t>
    </dgm:pt>
    <dgm:pt modelId="{6AB06946-A03E-42FE-82CB-746F0285CDB3}" type="sibTrans" cxnId="{58BCF79E-8230-4DC6-9702-59E6A406A002}">
      <dgm:prSet/>
      <dgm:spPr/>
      <dgm:t>
        <a:bodyPr/>
        <a:lstStyle/>
        <a:p>
          <a:endParaRPr lang="es-ES"/>
        </a:p>
      </dgm:t>
    </dgm:pt>
    <dgm:pt modelId="{FEF66215-E079-45B0-9228-77F68BBB6323}">
      <dgm:prSet phldrT="[Texto]" custT="1"/>
      <dgm:spPr/>
      <dgm:t>
        <a:bodyPr/>
        <a:lstStyle/>
        <a:p>
          <a:r>
            <a:rPr lang="es-ES" sz="1200" dirty="0"/>
            <a:t>Nombrar la clase con un sustantivo en singular y diagramarla </a:t>
          </a:r>
        </a:p>
      </dgm:t>
    </dgm:pt>
    <dgm:pt modelId="{2C78800D-FF19-4C11-B10A-C7F509A80609}" type="parTrans" cxnId="{47D9A658-C721-480F-B314-19ED36828E36}">
      <dgm:prSet/>
      <dgm:spPr/>
      <dgm:t>
        <a:bodyPr/>
        <a:lstStyle/>
        <a:p>
          <a:endParaRPr lang="es-ES"/>
        </a:p>
      </dgm:t>
    </dgm:pt>
    <dgm:pt modelId="{07F89B0C-344E-4FD9-8CCE-CC421DF39E2C}" type="sibTrans" cxnId="{47D9A658-C721-480F-B314-19ED36828E36}">
      <dgm:prSet/>
      <dgm:spPr/>
      <dgm:t>
        <a:bodyPr/>
        <a:lstStyle/>
        <a:p>
          <a:endParaRPr lang="es-ES"/>
        </a:p>
      </dgm:t>
    </dgm:pt>
    <dgm:pt modelId="{35B459ED-E756-470D-830C-EB2D6274C9BE}">
      <dgm:prSet phldrT="[Texto]" custT="1"/>
      <dgm:spPr/>
      <dgm:t>
        <a:bodyPr/>
        <a:lstStyle/>
        <a:p>
          <a:r>
            <a:rPr lang="es-ES" sz="1200" dirty="0"/>
            <a:t>Qué métodos van a ser llamados por cada objeto</a:t>
          </a:r>
        </a:p>
      </dgm:t>
    </dgm:pt>
    <dgm:pt modelId="{70DC335C-FC6E-4D7B-BA24-FB497953BC91}" type="parTrans" cxnId="{C224B84C-F672-4223-8997-38B0ADC27187}">
      <dgm:prSet/>
      <dgm:spPr/>
      <dgm:t>
        <a:bodyPr/>
        <a:lstStyle/>
        <a:p>
          <a:endParaRPr lang="es-ES"/>
        </a:p>
      </dgm:t>
    </dgm:pt>
    <dgm:pt modelId="{203FC0EE-D0D6-4A33-8117-11A995E2D32E}" type="sibTrans" cxnId="{C224B84C-F672-4223-8997-38B0ADC27187}">
      <dgm:prSet/>
      <dgm:spPr/>
      <dgm:t>
        <a:bodyPr/>
        <a:lstStyle/>
        <a:p>
          <a:endParaRPr lang="es-ES"/>
        </a:p>
      </dgm:t>
    </dgm:pt>
    <dgm:pt modelId="{A41EAEBD-3CCB-41E2-BD5F-77F81456A177}">
      <dgm:prSet phldrT="[Texto]" custT="1"/>
      <dgm:spPr/>
      <dgm:t>
        <a:bodyPr/>
        <a:lstStyle/>
        <a:p>
          <a:r>
            <a:rPr lang="es-ES" sz="1200" dirty="0"/>
            <a:t>Desarrollar el pseudocódigo para cada método</a:t>
          </a:r>
        </a:p>
      </dgm:t>
    </dgm:pt>
    <dgm:pt modelId="{FC7509A1-6A70-441B-88F2-C8F5C42C5A92}" type="parTrans" cxnId="{43AF1AC0-4D30-49D8-8955-6C6FED1A08A4}">
      <dgm:prSet/>
      <dgm:spPr/>
      <dgm:t>
        <a:bodyPr/>
        <a:lstStyle/>
        <a:p>
          <a:endParaRPr lang="es-ES"/>
        </a:p>
      </dgm:t>
    </dgm:pt>
    <dgm:pt modelId="{8BF8C5D4-C6E0-4390-9574-6F38CA426655}" type="sibTrans" cxnId="{43AF1AC0-4D30-49D8-8955-6C6FED1A08A4}">
      <dgm:prSet/>
      <dgm:spPr/>
      <dgm:t>
        <a:bodyPr/>
        <a:lstStyle/>
        <a:p>
          <a:endParaRPr lang="es-ES"/>
        </a:p>
      </dgm:t>
    </dgm:pt>
    <dgm:pt modelId="{0A98B0DF-2302-43CA-AFDF-A42B03ADF765}">
      <dgm:prSet custT="1"/>
      <dgm:spPr/>
      <dgm:t>
        <a:bodyPr/>
        <a:lstStyle/>
        <a:p>
          <a:r>
            <a:rPr lang="es-ES" sz="1200" dirty="0"/>
            <a:t>Pasar el pseudocódigo al lenguaje de programación</a:t>
          </a:r>
        </a:p>
      </dgm:t>
    </dgm:pt>
    <dgm:pt modelId="{68A0E662-3AFE-4518-B2C9-F4128C200182}" type="parTrans" cxnId="{8D9B1615-98E4-4A2C-8D18-70F422E82683}">
      <dgm:prSet/>
      <dgm:spPr/>
      <dgm:t>
        <a:bodyPr/>
        <a:lstStyle/>
        <a:p>
          <a:endParaRPr lang="es-ES"/>
        </a:p>
      </dgm:t>
    </dgm:pt>
    <dgm:pt modelId="{BE8A66BC-B072-4BED-A975-58DF8129DEAC}" type="sibTrans" cxnId="{8D9B1615-98E4-4A2C-8D18-70F422E82683}">
      <dgm:prSet/>
      <dgm:spPr/>
      <dgm:t>
        <a:bodyPr/>
        <a:lstStyle/>
        <a:p>
          <a:endParaRPr lang="es-ES"/>
        </a:p>
      </dgm:t>
    </dgm:pt>
    <dgm:pt modelId="{759F23E0-E9C3-467D-99B4-E67BCB1C3CA0}">
      <dgm:prSet phldrT="[Texto]" custT="1"/>
      <dgm:spPr/>
      <dgm:t>
        <a:bodyPr/>
        <a:lstStyle/>
        <a:p>
          <a:r>
            <a:rPr lang="es-ES" sz="1200" dirty="0"/>
            <a:t>Hacer las pruebas</a:t>
          </a:r>
        </a:p>
      </dgm:t>
    </dgm:pt>
    <dgm:pt modelId="{0EE4E7AF-1319-41E3-9D58-7B373FB05E38}" type="parTrans" cxnId="{00CFD98E-6615-46AE-8DB8-B77A663B7983}">
      <dgm:prSet/>
      <dgm:spPr/>
      <dgm:t>
        <a:bodyPr/>
        <a:lstStyle/>
        <a:p>
          <a:endParaRPr lang="es-ES"/>
        </a:p>
      </dgm:t>
    </dgm:pt>
    <dgm:pt modelId="{31762348-9C15-4D55-B7BD-BD6464698074}" type="sibTrans" cxnId="{00CFD98E-6615-46AE-8DB8-B77A663B7983}">
      <dgm:prSet/>
      <dgm:spPr/>
      <dgm:t>
        <a:bodyPr/>
        <a:lstStyle/>
        <a:p>
          <a:endParaRPr lang="es-ES"/>
        </a:p>
      </dgm:t>
    </dgm:pt>
    <dgm:pt modelId="{A9A92CA2-2EFA-4D06-B9D5-2C73EA99ED0A}" type="pres">
      <dgm:prSet presAssocID="{B4690778-2D2C-458E-9E0D-512EC460121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F253F4-C400-4D74-B840-659D001C598F}" type="pres">
      <dgm:prSet presAssocID="{DC1BE5DB-C6C4-48C3-869A-A177CB571AE2}" presName="horFlow" presStyleCnt="0"/>
      <dgm:spPr/>
    </dgm:pt>
    <dgm:pt modelId="{5868C062-FBBC-4A5E-B25B-0A22065BA8E3}" type="pres">
      <dgm:prSet presAssocID="{DC1BE5DB-C6C4-48C3-869A-A177CB571AE2}" presName="bigChev" presStyleLbl="node1" presStyleIdx="0" presStyleCnt="5"/>
      <dgm:spPr/>
    </dgm:pt>
    <dgm:pt modelId="{4F4BEF41-36D6-4645-8D52-4FFC321CAD00}" type="pres">
      <dgm:prSet presAssocID="{C997AC76-D8BF-438D-B97A-9F6872963C03}" presName="parTrans" presStyleCnt="0"/>
      <dgm:spPr/>
    </dgm:pt>
    <dgm:pt modelId="{E2E64B36-1941-40FD-AC81-0A1E53845FF1}" type="pres">
      <dgm:prSet presAssocID="{1657E7A6-E1B5-480B-A268-29FA7C88F416}" presName="node" presStyleLbl="alignAccFollowNode1" presStyleIdx="0" presStyleCnt="13">
        <dgm:presLayoutVars>
          <dgm:bulletEnabled val="1"/>
        </dgm:presLayoutVars>
      </dgm:prSet>
      <dgm:spPr/>
    </dgm:pt>
    <dgm:pt modelId="{79E21B2B-E617-471B-94B6-7E7B35D59A87}" type="pres">
      <dgm:prSet presAssocID="{DC1BE5DB-C6C4-48C3-869A-A177CB571AE2}" presName="vSp" presStyleCnt="0"/>
      <dgm:spPr/>
    </dgm:pt>
    <dgm:pt modelId="{60BC884C-D8EA-4383-981B-78C56E79CDDF}" type="pres">
      <dgm:prSet presAssocID="{639C9A99-DED0-4FAC-8E02-394E66D7C814}" presName="horFlow" presStyleCnt="0"/>
      <dgm:spPr/>
    </dgm:pt>
    <dgm:pt modelId="{38A683B1-A6B4-4DAD-9C2C-FB4272074BA1}" type="pres">
      <dgm:prSet presAssocID="{639C9A99-DED0-4FAC-8E02-394E66D7C814}" presName="bigChev" presStyleLbl="node1" presStyleIdx="1" presStyleCnt="5"/>
      <dgm:spPr/>
    </dgm:pt>
    <dgm:pt modelId="{1A5DC123-B107-44D8-95B3-C45304524B36}" type="pres">
      <dgm:prSet presAssocID="{2363310A-AFB5-4430-B627-F3BBA9155110}" presName="parTrans" presStyleCnt="0"/>
      <dgm:spPr/>
    </dgm:pt>
    <dgm:pt modelId="{307D8FCB-F7B0-45DA-8B33-DD85135A742E}" type="pres">
      <dgm:prSet presAssocID="{FF5DA532-E646-4671-A1AF-ECA20EA12A4D}" presName="node" presStyleLbl="alignAccFollowNode1" presStyleIdx="1" presStyleCnt="13">
        <dgm:presLayoutVars>
          <dgm:bulletEnabled val="1"/>
        </dgm:presLayoutVars>
      </dgm:prSet>
      <dgm:spPr/>
    </dgm:pt>
    <dgm:pt modelId="{1EFF05B2-12CC-47ED-9119-DE7CB6E98CC5}" type="pres">
      <dgm:prSet presAssocID="{B97F1A0E-CFFA-43BC-94CA-EB9E7345EEDF}" presName="sibTrans" presStyleCnt="0"/>
      <dgm:spPr/>
    </dgm:pt>
    <dgm:pt modelId="{8DF38F74-FD3E-428E-BBF8-24D28D57DB7D}" type="pres">
      <dgm:prSet presAssocID="{11DCDA42-F1BE-424A-BB92-48377CCA0BAF}" presName="node" presStyleLbl="alignAccFollowNode1" presStyleIdx="2" presStyleCnt="13">
        <dgm:presLayoutVars>
          <dgm:bulletEnabled val="1"/>
        </dgm:presLayoutVars>
      </dgm:prSet>
      <dgm:spPr/>
    </dgm:pt>
    <dgm:pt modelId="{990C2268-B471-473C-82E9-AF1AFB09E8D0}" type="pres">
      <dgm:prSet presAssocID="{0AFB3611-E29B-4555-BC4A-FFBC7D900A8D}" presName="sibTrans" presStyleCnt="0"/>
      <dgm:spPr/>
    </dgm:pt>
    <dgm:pt modelId="{CEFA5311-ED22-4D15-89C7-0F90764EAC5C}" type="pres">
      <dgm:prSet presAssocID="{6CC5CFAE-4C8E-4055-8852-B77C85ADC063}" presName="node" presStyleLbl="alignAccFollowNode1" presStyleIdx="3" presStyleCnt="13">
        <dgm:presLayoutVars>
          <dgm:bulletEnabled val="1"/>
        </dgm:presLayoutVars>
      </dgm:prSet>
      <dgm:spPr/>
    </dgm:pt>
    <dgm:pt modelId="{3609E7D2-B681-471B-AD63-DD3B33B947EB}" type="pres">
      <dgm:prSet presAssocID="{991C7A85-D631-47B4-9EAC-F53B5F94242E}" presName="sibTrans" presStyleCnt="0"/>
      <dgm:spPr/>
    </dgm:pt>
    <dgm:pt modelId="{4E1A2DED-FF3B-4CC0-BB35-9E9A1593E7E5}" type="pres">
      <dgm:prSet presAssocID="{B0769235-EEB2-4D8E-8CD6-E7E1DD62C55A}" presName="node" presStyleLbl="alignAccFollowNode1" presStyleIdx="4" presStyleCnt="13">
        <dgm:presLayoutVars>
          <dgm:bulletEnabled val="1"/>
        </dgm:presLayoutVars>
      </dgm:prSet>
      <dgm:spPr/>
    </dgm:pt>
    <dgm:pt modelId="{485CE908-3785-47FD-A4CE-89135EB55D18}" type="pres">
      <dgm:prSet presAssocID="{A555B7F5-AEAE-4DEA-8D68-729FD4D46303}" presName="sibTrans" presStyleCnt="0"/>
      <dgm:spPr/>
    </dgm:pt>
    <dgm:pt modelId="{8F2E24A9-22FC-4029-A292-DAF325FA2068}" type="pres">
      <dgm:prSet presAssocID="{8EFE73BA-2999-4D61-AF99-F90BCF5FF21F}" presName="node" presStyleLbl="alignAccFollowNode1" presStyleIdx="5" presStyleCnt="13">
        <dgm:presLayoutVars>
          <dgm:bulletEnabled val="1"/>
        </dgm:presLayoutVars>
      </dgm:prSet>
      <dgm:spPr/>
    </dgm:pt>
    <dgm:pt modelId="{AF2CD6F0-78E6-47E2-B9AB-300C411EA819}" type="pres">
      <dgm:prSet presAssocID="{6AB06946-A03E-42FE-82CB-746F0285CDB3}" presName="sibTrans" presStyleCnt="0"/>
      <dgm:spPr/>
    </dgm:pt>
    <dgm:pt modelId="{6861849F-5590-4244-92C4-6F1D51971BCA}" type="pres">
      <dgm:prSet presAssocID="{FEF66215-E079-45B0-9228-77F68BBB6323}" presName="node" presStyleLbl="alignAccFollowNode1" presStyleIdx="6" presStyleCnt="13">
        <dgm:presLayoutVars>
          <dgm:bulletEnabled val="1"/>
        </dgm:presLayoutVars>
      </dgm:prSet>
      <dgm:spPr/>
    </dgm:pt>
    <dgm:pt modelId="{55970769-5304-40DD-A477-F997E487415B}" type="pres">
      <dgm:prSet presAssocID="{639C9A99-DED0-4FAC-8E02-394E66D7C814}" presName="vSp" presStyleCnt="0"/>
      <dgm:spPr/>
    </dgm:pt>
    <dgm:pt modelId="{02CAE60D-9446-44C3-BE70-5F193D5D0798}" type="pres">
      <dgm:prSet presAssocID="{43A1343B-F27F-42F2-B485-321FE65850F0}" presName="horFlow" presStyleCnt="0"/>
      <dgm:spPr/>
    </dgm:pt>
    <dgm:pt modelId="{67BAAED1-B5DD-4121-9652-EB0AD4D88D0B}" type="pres">
      <dgm:prSet presAssocID="{43A1343B-F27F-42F2-B485-321FE65850F0}" presName="bigChev" presStyleLbl="node1" presStyleIdx="2" presStyleCnt="5"/>
      <dgm:spPr/>
    </dgm:pt>
    <dgm:pt modelId="{59468E69-A48F-4CF9-B504-9EC3CD9701D5}" type="pres">
      <dgm:prSet presAssocID="{8EAD5543-2EBE-470A-8EA1-873E1267DA38}" presName="parTrans" presStyleCnt="0"/>
      <dgm:spPr/>
    </dgm:pt>
    <dgm:pt modelId="{D76142DA-7800-4A70-887E-FF0ED0D7CF70}" type="pres">
      <dgm:prSet presAssocID="{26BB8DE4-BA6A-4F4A-AC91-A429DE328926}" presName="node" presStyleLbl="alignAccFollowNode1" presStyleIdx="7" presStyleCnt="13">
        <dgm:presLayoutVars>
          <dgm:bulletEnabled val="1"/>
        </dgm:presLayoutVars>
      </dgm:prSet>
      <dgm:spPr/>
    </dgm:pt>
    <dgm:pt modelId="{AB2A57EE-8063-4EB3-90DB-266A847B5B17}" type="pres">
      <dgm:prSet presAssocID="{3854C5C0-040E-4CDD-B569-5557AA7A750D}" presName="sibTrans" presStyleCnt="0"/>
      <dgm:spPr/>
    </dgm:pt>
    <dgm:pt modelId="{90AB3E5C-7BB1-43D7-AF23-5503154B685C}" type="pres">
      <dgm:prSet presAssocID="{35B459ED-E756-470D-830C-EB2D6274C9BE}" presName="node" presStyleLbl="alignAccFollowNode1" presStyleIdx="8" presStyleCnt="13">
        <dgm:presLayoutVars>
          <dgm:bulletEnabled val="1"/>
        </dgm:presLayoutVars>
      </dgm:prSet>
      <dgm:spPr/>
    </dgm:pt>
    <dgm:pt modelId="{2F6E4772-565A-4F50-881A-07BC1E127F62}" type="pres">
      <dgm:prSet presAssocID="{43A1343B-F27F-42F2-B485-321FE65850F0}" presName="vSp" presStyleCnt="0"/>
      <dgm:spPr/>
    </dgm:pt>
    <dgm:pt modelId="{25DA3EDF-7D9B-4C12-BC5A-EB32C58BD339}" type="pres">
      <dgm:prSet presAssocID="{D5522241-38F0-44EC-AE51-694A89C9E642}" presName="horFlow" presStyleCnt="0"/>
      <dgm:spPr/>
    </dgm:pt>
    <dgm:pt modelId="{D4FE16CA-C411-4560-8D03-61A2E2955E39}" type="pres">
      <dgm:prSet presAssocID="{D5522241-38F0-44EC-AE51-694A89C9E642}" presName="bigChev" presStyleLbl="node1" presStyleIdx="3" presStyleCnt="5"/>
      <dgm:spPr/>
    </dgm:pt>
    <dgm:pt modelId="{BF789400-98B8-411F-8D74-BCA64D12E9BE}" type="pres">
      <dgm:prSet presAssocID="{EFD708D1-E452-47BC-85AE-863C1832ED58}" presName="parTrans" presStyleCnt="0"/>
      <dgm:spPr/>
    </dgm:pt>
    <dgm:pt modelId="{BE904810-B0D6-4A53-9E80-2863973007E9}" type="pres">
      <dgm:prSet presAssocID="{E063C576-7BF8-4A9F-9A7B-1CE7E48D013C}" presName="node" presStyleLbl="alignAccFollowNode1" presStyleIdx="9" presStyleCnt="13">
        <dgm:presLayoutVars>
          <dgm:bulletEnabled val="1"/>
        </dgm:presLayoutVars>
      </dgm:prSet>
      <dgm:spPr/>
    </dgm:pt>
    <dgm:pt modelId="{FE71B980-2F05-45DD-9A7F-44845B314B3C}" type="pres">
      <dgm:prSet presAssocID="{3DFC34CB-C442-4DEF-8DD4-709050551E10}" presName="sibTrans" presStyleCnt="0"/>
      <dgm:spPr/>
    </dgm:pt>
    <dgm:pt modelId="{DBA53C8A-4BF2-47EC-9714-06C691CF6A1D}" type="pres">
      <dgm:prSet presAssocID="{A41EAEBD-3CCB-41E2-BD5F-77F81456A177}" presName="node" presStyleLbl="alignAccFollowNode1" presStyleIdx="10" presStyleCnt="13">
        <dgm:presLayoutVars>
          <dgm:bulletEnabled val="1"/>
        </dgm:presLayoutVars>
      </dgm:prSet>
      <dgm:spPr/>
    </dgm:pt>
    <dgm:pt modelId="{91AC578B-32C7-4C46-9A85-F621E01EC5D2}" type="pres">
      <dgm:prSet presAssocID="{8BF8C5D4-C6E0-4390-9574-6F38CA426655}" presName="sibTrans" presStyleCnt="0"/>
      <dgm:spPr/>
    </dgm:pt>
    <dgm:pt modelId="{291B616A-1A03-47D8-AD67-77EACE12B295}" type="pres">
      <dgm:prSet presAssocID="{759F23E0-E9C3-467D-99B4-E67BCB1C3CA0}" presName="node" presStyleLbl="alignAccFollowNode1" presStyleIdx="11" presStyleCnt="13">
        <dgm:presLayoutVars>
          <dgm:bulletEnabled val="1"/>
        </dgm:presLayoutVars>
      </dgm:prSet>
      <dgm:spPr/>
    </dgm:pt>
    <dgm:pt modelId="{98071612-D7E5-48B1-98DD-03AEAD499B23}" type="pres">
      <dgm:prSet presAssocID="{D5522241-38F0-44EC-AE51-694A89C9E642}" presName="vSp" presStyleCnt="0"/>
      <dgm:spPr/>
    </dgm:pt>
    <dgm:pt modelId="{6FC6534F-3818-4154-8F1C-06775FD798C6}" type="pres">
      <dgm:prSet presAssocID="{D7A5CBC0-8980-430D-A207-0F2555A6D615}" presName="horFlow" presStyleCnt="0"/>
      <dgm:spPr/>
    </dgm:pt>
    <dgm:pt modelId="{AD9FD84B-23C0-4181-9CF9-ABAD49273344}" type="pres">
      <dgm:prSet presAssocID="{D7A5CBC0-8980-430D-A207-0F2555A6D615}" presName="bigChev" presStyleLbl="node1" presStyleIdx="4" presStyleCnt="5"/>
      <dgm:spPr/>
    </dgm:pt>
    <dgm:pt modelId="{94389E59-A521-4349-9B91-BC290C6BAF29}" type="pres">
      <dgm:prSet presAssocID="{68A0E662-3AFE-4518-B2C9-F4128C200182}" presName="parTrans" presStyleCnt="0"/>
      <dgm:spPr/>
    </dgm:pt>
    <dgm:pt modelId="{5298F955-B6F2-430A-AA76-1A5236CBE138}" type="pres">
      <dgm:prSet presAssocID="{0A98B0DF-2302-43CA-AFDF-A42B03ADF765}" presName="node" presStyleLbl="alignAccFollowNode1" presStyleIdx="12" presStyleCnt="13">
        <dgm:presLayoutVars>
          <dgm:bulletEnabled val="1"/>
        </dgm:presLayoutVars>
      </dgm:prSet>
      <dgm:spPr/>
    </dgm:pt>
  </dgm:ptLst>
  <dgm:cxnLst>
    <dgm:cxn modelId="{2B5C810D-0D00-4E54-B189-6E07DA7CBFFE}" type="presOf" srcId="{6CC5CFAE-4C8E-4055-8852-B77C85ADC063}" destId="{CEFA5311-ED22-4D15-89C7-0F90764EAC5C}" srcOrd="0" destOrd="0" presId="urn:microsoft.com/office/officeart/2005/8/layout/lProcess3"/>
    <dgm:cxn modelId="{A7BEA110-8DE3-4D70-BE80-B04875F0384A}" type="presOf" srcId="{8EFE73BA-2999-4D61-AF99-F90BCF5FF21F}" destId="{8F2E24A9-22FC-4029-A292-DAF325FA2068}" srcOrd="0" destOrd="0" presId="urn:microsoft.com/office/officeart/2005/8/layout/lProcess3"/>
    <dgm:cxn modelId="{DF203912-0AF5-42F9-B45C-8E14E99A2281}" type="presOf" srcId="{35B459ED-E756-470D-830C-EB2D6274C9BE}" destId="{90AB3E5C-7BB1-43D7-AF23-5503154B685C}" srcOrd="0" destOrd="0" presId="urn:microsoft.com/office/officeart/2005/8/layout/lProcess3"/>
    <dgm:cxn modelId="{8D9B1615-98E4-4A2C-8D18-70F422E82683}" srcId="{D7A5CBC0-8980-430D-A207-0F2555A6D615}" destId="{0A98B0DF-2302-43CA-AFDF-A42B03ADF765}" srcOrd="0" destOrd="0" parTransId="{68A0E662-3AFE-4518-B2C9-F4128C200182}" sibTransId="{BE8A66BC-B072-4BED-A975-58DF8129DEAC}"/>
    <dgm:cxn modelId="{6D802E17-B726-4767-A8D6-2F476F06E449}" type="presOf" srcId="{FF5DA532-E646-4671-A1AF-ECA20EA12A4D}" destId="{307D8FCB-F7B0-45DA-8B33-DD85135A742E}" srcOrd="0" destOrd="0" presId="urn:microsoft.com/office/officeart/2005/8/layout/lProcess3"/>
    <dgm:cxn modelId="{8E6DEF2E-623B-495A-B9AC-F8FB2B8EFC97}" type="presOf" srcId="{DC1BE5DB-C6C4-48C3-869A-A177CB571AE2}" destId="{5868C062-FBBC-4A5E-B25B-0A22065BA8E3}" srcOrd="0" destOrd="0" presId="urn:microsoft.com/office/officeart/2005/8/layout/lProcess3"/>
    <dgm:cxn modelId="{AAA6F032-E838-4B52-8778-68CB3494B0AB}" type="presOf" srcId="{B4690778-2D2C-458E-9E0D-512EC4601211}" destId="{A9A92CA2-2EFA-4D06-B9D5-2C73EA99ED0A}" srcOrd="0" destOrd="0" presId="urn:microsoft.com/office/officeart/2005/8/layout/lProcess3"/>
    <dgm:cxn modelId="{F83C4F3E-CF4B-4E57-8D34-BA5D669CCA3E}" type="presOf" srcId="{43A1343B-F27F-42F2-B485-321FE65850F0}" destId="{67BAAED1-B5DD-4121-9652-EB0AD4D88D0B}" srcOrd="0" destOrd="0" presId="urn:microsoft.com/office/officeart/2005/8/layout/lProcess3"/>
    <dgm:cxn modelId="{93BD8B62-5BF3-4EC5-84A8-8610AE0ED8FC}" srcId="{DC1BE5DB-C6C4-48C3-869A-A177CB571AE2}" destId="{1657E7A6-E1B5-480B-A268-29FA7C88F416}" srcOrd="0" destOrd="0" parTransId="{C997AC76-D8BF-438D-B97A-9F6872963C03}" sibTransId="{3FD4702E-0FEA-439C-B226-3CBE4C3693D4}"/>
    <dgm:cxn modelId="{0A11DB64-DB0B-4220-8DED-21E246052491}" type="presOf" srcId="{D5522241-38F0-44EC-AE51-694A89C9E642}" destId="{D4FE16CA-C411-4560-8D03-61A2E2955E39}" srcOrd="0" destOrd="0" presId="urn:microsoft.com/office/officeart/2005/8/layout/lProcess3"/>
    <dgm:cxn modelId="{FFB83A45-CC85-4FB4-B6FA-5116B9422125}" type="presOf" srcId="{1657E7A6-E1B5-480B-A268-29FA7C88F416}" destId="{E2E64B36-1941-40FD-AC81-0A1E53845FF1}" srcOrd="0" destOrd="0" presId="urn:microsoft.com/office/officeart/2005/8/layout/lProcess3"/>
    <dgm:cxn modelId="{E241BD67-69CB-4E96-A760-D50F9264C93C}" srcId="{639C9A99-DED0-4FAC-8E02-394E66D7C814}" destId="{6CC5CFAE-4C8E-4055-8852-B77C85ADC063}" srcOrd="2" destOrd="0" parTransId="{0AC5A146-2186-4CA4-AFD1-F1B22D61B2F3}" sibTransId="{991C7A85-D631-47B4-9EAC-F53B5F94242E}"/>
    <dgm:cxn modelId="{BC60316C-3E1B-40C3-BB65-FF1E8CB68569}" srcId="{639C9A99-DED0-4FAC-8E02-394E66D7C814}" destId="{B0769235-EEB2-4D8E-8CD6-E7E1DD62C55A}" srcOrd="3" destOrd="0" parTransId="{EE9ABF72-C889-483A-8D73-7B221AAFADB0}" sibTransId="{A555B7F5-AEAE-4DEA-8D68-729FD4D46303}"/>
    <dgm:cxn modelId="{C224B84C-F672-4223-8997-38B0ADC27187}" srcId="{43A1343B-F27F-42F2-B485-321FE65850F0}" destId="{35B459ED-E756-470D-830C-EB2D6274C9BE}" srcOrd="1" destOrd="0" parTransId="{70DC335C-FC6E-4D7B-BA24-FB497953BC91}" sibTransId="{203FC0EE-D0D6-4A33-8117-11A995E2D32E}"/>
    <dgm:cxn modelId="{ABF0524D-2E53-4CA1-80B4-63E04ADF2C8A}" type="presOf" srcId="{11DCDA42-F1BE-424A-BB92-48377CCA0BAF}" destId="{8DF38F74-FD3E-428E-BBF8-24D28D57DB7D}" srcOrd="0" destOrd="0" presId="urn:microsoft.com/office/officeart/2005/8/layout/lProcess3"/>
    <dgm:cxn modelId="{71EA5250-D744-4478-B9B0-B146EB4BC246}" type="presOf" srcId="{26BB8DE4-BA6A-4F4A-AC91-A429DE328926}" destId="{D76142DA-7800-4A70-887E-FF0ED0D7CF70}" srcOrd="0" destOrd="0" presId="urn:microsoft.com/office/officeart/2005/8/layout/lProcess3"/>
    <dgm:cxn modelId="{8F1C3774-EFA0-4086-A3C0-6D80C1E70F26}" type="presOf" srcId="{D7A5CBC0-8980-430D-A207-0F2555A6D615}" destId="{AD9FD84B-23C0-4181-9CF9-ABAD49273344}" srcOrd="0" destOrd="0" presId="urn:microsoft.com/office/officeart/2005/8/layout/lProcess3"/>
    <dgm:cxn modelId="{47D9A658-C721-480F-B314-19ED36828E36}" srcId="{639C9A99-DED0-4FAC-8E02-394E66D7C814}" destId="{FEF66215-E079-45B0-9228-77F68BBB6323}" srcOrd="5" destOrd="0" parTransId="{2C78800D-FF19-4C11-B10A-C7F509A80609}" sibTransId="{07F89B0C-344E-4FD9-8CCE-CC421DF39E2C}"/>
    <dgm:cxn modelId="{33340A82-E331-4F41-9EDA-96F9E7E3C0F3}" type="presOf" srcId="{B0769235-EEB2-4D8E-8CD6-E7E1DD62C55A}" destId="{4E1A2DED-FF3B-4CC0-BB35-9E9A1593E7E5}" srcOrd="0" destOrd="0" presId="urn:microsoft.com/office/officeart/2005/8/layout/lProcess3"/>
    <dgm:cxn modelId="{33F9F387-85A5-4F67-9AAE-F41EC1CD4A6B}" srcId="{B4690778-2D2C-458E-9E0D-512EC4601211}" destId="{639C9A99-DED0-4FAC-8E02-394E66D7C814}" srcOrd="1" destOrd="0" parTransId="{9D855738-9814-4181-A523-F394E090F172}" sibTransId="{BA1CB8CA-7B9C-41FD-B60B-DC0866C2074B}"/>
    <dgm:cxn modelId="{9C14F888-B858-4707-905F-AB4826E88B0B}" srcId="{43A1343B-F27F-42F2-B485-321FE65850F0}" destId="{26BB8DE4-BA6A-4F4A-AC91-A429DE328926}" srcOrd="0" destOrd="0" parTransId="{8EAD5543-2EBE-470A-8EA1-873E1267DA38}" sibTransId="{3854C5C0-040E-4CDD-B569-5557AA7A750D}"/>
    <dgm:cxn modelId="{18E9F789-C264-4CB8-BF0B-6990BC7CAA3D}" type="presOf" srcId="{639C9A99-DED0-4FAC-8E02-394E66D7C814}" destId="{38A683B1-A6B4-4DAD-9C2C-FB4272074BA1}" srcOrd="0" destOrd="0" presId="urn:microsoft.com/office/officeart/2005/8/layout/lProcess3"/>
    <dgm:cxn modelId="{F626AF8C-FB98-4FD6-A67E-FDC36784E1DE}" type="presOf" srcId="{FEF66215-E079-45B0-9228-77F68BBB6323}" destId="{6861849F-5590-4244-92C4-6F1D51971BCA}" srcOrd="0" destOrd="0" presId="urn:microsoft.com/office/officeart/2005/8/layout/lProcess3"/>
    <dgm:cxn modelId="{00CFD98E-6615-46AE-8DB8-B77A663B7983}" srcId="{D5522241-38F0-44EC-AE51-694A89C9E642}" destId="{759F23E0-E9C3-467D-99B4-E67BCB1C3CA0}" srcOrd="2" destOrd="0" parTransId="{0EE4E7AF-1319-41E3-9D58-7B373FB05E38}" sibTransId="{31762348-9C15-4D55-B7BD-BD6464698074}"/>
    <dgm:cxn modelId="{58BCF79E-8230-4DC6-9702-59E6A406A002}" srcId="{639C9A99-DED0-4FAC-8E02-394E66D7C814}" destId="{8EFE73BA-2999-4D61-AF99-F90BCF5FF21F}" srcOrd="4" destOrd="0" parTransId="{B81658DE-2255-4DE5-97E8-4C77D4571685}" sibTransId="{6AB06946-A03E-42FE-82CB-746F0285CDB3}"/>
    <dgm:cxn modelId="{55EAE8A8-7306-4727-BE02-0F1AE1CFB582}" srcId="{D5522241-38F0-44EC-AE51-694A89C9E642}" destId="{E063C576-7BF8-4A9F-9A7B-1CE7E48D013C}" srcOrd="0" destOrd="0" parTransId="{EFD708D1-E452-47BC-85AE-863C1832ED58}" sibTransId="{3DFC34CB-C442-4DEF-8DD4-709050551E10}"/>
    <dgm:cxn modelId="{43AF1AC0-4D30-49D8-8955-6C6FED1A08A4}" srcId="{D5522241-38F0-44EC-AE51-694A89C9E642}" destId="{A41EAEBD-3CCB-41E2-BD5F-77F81456A177}" srcOrd="1" destOrd="0" parTransId="{FC7509A1-6A70-441B-88F2-C8F5C42C5A92}" sibTransId="{8BF8C5D4-C6E0-4390-9574-6F38CA426655}"/>
    <dgm:cxn modelId="{DEF16DC9-5674-4AEF-AE61-C5C185B1206A}" type="presOf" srcId="{E063C576-7BF8-4A9F-9A7B-1CE7E48D013C}" destId="{BE904810-B0D6-4A53-9E80-2863973007E9}" srcOrd="0" destOrd="0" presId="urn:microsoft.com/office/officeart/2005/8/layout/lProcess3"/>
    <dgm:cxn modelId="{60F575CF-6140-4E76-9FE0-4B4F609DE5FE}" srcId="{B4690778-2D2C-458E-9E0D-512EC4601211}" destId="{43A1343B-F27F-42F2-B485-321FE65850F0}" srcOrd="2" destOrd="0" parTransId="{5440BED3-CE00-4D65-AD3C-7EAD8A95E9C6}" sibTransId="{DCA4B404-225C-4C4D-938F-4BC87BFB98C8}"/>
    <dgm:cxn modelId="{B6A69BD0-6F79-449B-8451-88394889379A}" srcId="{B4690778-2D2C-458E-9E0D-512EC4601211}" destId="{D5522241-38F0-44EC-AE51-694A89C9E642}" srcOrd="3" destOrd="0" parTransId="{5829B721-A6EF-488D-9333-977BD9086065}" sibTransId="{D405CBD2-5B91-4BBE-B9FB-9B819F15BBC0}"/>
    <dgm:cxn modelId="{CC8448D4-BFA8-422A-AD53-08A8CE99D2F9}" srcId="{B4690778-2D2C-458E-9E0D-512EC4601211}" destId="{DC1BE5DB-C6C4-48C3-869A-A177CB571AE2}" srcOrd="0" destOrd="0" parTransId="{CEAE92FF-FF7F-4244-9D7D-32BA4D29C651}" sibTransId="{105270E1-474D-4525-997A-BF6DDC620C41}"/>
    <dgm:cxn modelId="{C2B976DC-4168-4733-A0C0-29E736BC82CE}" type="presOf" srcId="{0A98B0DF-2302-43CA-AFDF-A42B03ADF765}" destId="{5298F955-B6F2-430A-AA76-1A5236CBE138}" srcOrd="0" destOrd="0" presId="urn:microsoft.com/office/officeart/2005/8/layout/lProcess3"/>
    <dgm:cxn modelId="{264F81DE-9A19-4B66-899B-83ABCE3269C2}" srcId="{639C9A99-DED0-4FAC-8E02-394E66D7C814}" destId="{FF5DA532-E646-4671-A1AF-ECA20EA12A4D}" srcOrd="0" destOrd="0" parTransId="{2363310A-AFB5-4430-B627-F3BBA9155110}" sibTransId="{B97F1A0E-CFFA-43BC-94CA-EB9E7345EEDF}"/>
    <dgm:cxn modelId="{FB53EFEF-A3F0-45D4-93B5-28FF7D342B3B}" srcId="{B4690778-2D2C-458E-9E0D-512EC4601211}" destId="{D7A5CBC0-8980-430D-A207-0F2555A6D615}" srcOrd="4" destOrd="0" parTransId="{6A0BD679-3638-4778-AA18-A1BDBF721BD6}" sibTransId="{ED19933C-0717-4987-83B2-30718CD30D81}"/>
    <dgm:cxn modelId="{773824F0-3A0B-450C-8766-F6DFF4FEA776}" type="presOf" srcId="{A41EAEBD-3CCB-41E2-BD5F-77F81456A177}" destId="{DBA53C8A-4BF2-47EC-9714-06C691CF6A1D}" srcOrd="0" destOrd="0" presId="urn:microsoft.com/office/officeart/2005/8/layout/lProcess3"/>
    <dgm:cxn modelId="{A90EDFF4-4BD1-4D4E-AEDF-CE9DCF5A442D}" srcId="{639C9A99-DED0-4FAC-8E02-394E66D7C814}" destId="{11DCDA42-F1BE-424A-BB92-48377CCA0BAF}" srcOrd="1" destOrd="0" parTransId="{AD9E661F-10EE-4926-A56D-F56A1470E445}" sibTransId="{0AFB3611-E29B-4555-BC4A-FFBC7D900A8D}"/>
    <dgm:cxn modelId="{520AE3F5-3AA4-4FFE-A724-E88E6266BB2C}" type="presOf" srcId="{759F23E0-E9C3-467D-99B4-E67BCB1C3CA0}" destId="{291B616A-1A03-47D8-AD67-77EACE12B295}" srcOrd="0" destOrd="0" presId="urn:microsoft.com/office/officeart/2005/8/layout/lProcess3"/>
    <dgm:cxn modelId="{359867D1-516A-47A0-AD52-A40F53FCB0AD}" type="presParOf" srcId="{A9A92CA2-2EFA-4D06-B9D5-2C73EA99ED0A}" destId="{ACF253F4-C400-4D74-B840-659D001C598F}" srcOrd="0" destOrd="0" presId="urn:microsoft.com/office/officeart/2005/8/layout/lProcess3"/>
    <dgm:cxn modelId="{307D548F-44CE-4391-A6D5-C94F76CE3495}" type="presParOf" srcId="{ACF253F4-C400-4D74-B840-659D001C598F}" destId="{5868C062-FBBC-4A5E-B25B-0A22065BA8E3}" srcOrd="0" destOrd="0" presId="urn:microsoft.com/office/officeart/2005/8/layout/lProcess3"/>
    <dgm:cxn modelId="{4A85090E-1DD0-4685-9FF1-499AAC7AF2C8}" type="presParOf" srcId="{ACF253F4-C400-4D74-B840-659D001C598F}" destId="{4F4BEF41-36D6-4645-8D52-4FFC321CAD00}" srcOrd="1" destOrd="0" presId="urn:microsoft.com/office/officeart/2005/8/layout/lProcess3"/>
    <dgm:cxn modelId="{9B91EF8F-BC72-401A-B348-6D56D63CFE4C}" type="presParOf" srcId="{ACF253F4-C400-4D74-B840-659D001C598F}" destId="{E2E64B36-1941-40FD-AC81-0A1E53845FF1}" srcOrd="2" destOrd="0" presId="urn:microsoft.com/office/officeart/2005/8/layout/lProcess3"/>
    <dgm:cxn modelId="{2A036531-7DDA-48DF-A037-BB7CA52CA0E8}" type="presParOf" srcId="{A9A92CA2-2EFA-4D06-B9D5-2C73EA99ED0A}" destId="{79E21B2B-E617-471B-94B6-7E7B35D59A87}" srcOrd="1" destOrd="0" presId="urn:microsoft.com/office/officeart/2005/8/layout/lProcess3"/>
    <dgm:cxn modelId="{1F71FF8A-973F-4021-90D8-D3818ACB3B53}" type="presParOf" srcId="{A9A92CA2-2EFA-4D06-B9D5-2C73EA99ED0A}" destId="{60BC884C-D8EA-4383-981B-78C56E79CDDF}" srcOrd="2" destOrd="0" presId="urn:microsoft.com/office/officeart/2005/8/layout/lProcess3"/>
    <dgm:cxn modelId="{7FD76434-FDAB-428D-A88B-2C476BC0A269}" type="presParOf" srcId="{60BC884C-D8EA-4383-981B-78C56E79CDDF}" destId="{38A683B1-A6B4-4DAD-9C2C-FB4272074BA1}" srcOrd="0" destOrd="0" presId="urn:microsoft.com/office/officeart/2005/8/layout/lProcess3"/>
    <dgm:cxn modelId="{EE85C55B-21FB-4DBE-973C-E7238DD9FB5C}" type="presParOf" srcId="{60BC884C-D8EA-4383-981B-78C56E79CDDF}" destId="{1A5DC123-B107-44D8-95B3-C45304524B36}" srcOrd="1" destOrd="0" presId="urn:microsoft.com/office/officeart/2005/8/layout/lProcess3"/>
    <dgm:cxn modelId="{4874DC14-AAC7-4F07-8CB3-0AE42AC8D629}" type="presParOf" srcId="{60BC884C-D8EA-4383-981B-78C56E79CDDF}" destId="{307D8FCB-F7B0-45DA-8B33-DD85135A742E}" srcOrd="2" destOrd="0" presId="urn:microsoft.com/office/officeart/2005/8/layout/lProcess3"/>
    <dgm:cxn modelId="{F471E37A-283C-4E92-A13E-6C43DAB4FB2B}" type="presParOf" srcId="{60BC884C-D8EA-4383-981B-78C56E79CDDF}" destId="{1EFF05B2-12CC-47ED-9119-DE7CB6E98CC5}" srcOrd="3" destOrd="0" presId="urn:microsoft.com/office/officeart/2005/8/layout/lProcess3"/>
    <dgm:cxn modelId="{44A53DC9-8231-480A-A88B-273144562F31}" type="presParOf" srcId="{60BC884C-D8EA-4383-981B-78C56E79CDDF}" destId="{8DF38F74-FD3E-428E-BBF8-24D28D57DB7D}" srcOrd="4" destOrd="0" presId="urn:microsoft.com/office/officeart/2005/8/layout/lProcess3"/>
    <dgm:cxn modelId="{FFF0B982-C384-48E7-B434-1B4100BFEBB4}" type="presParOf" srcId="{60BC884C-D8EA-4383-981B-78C56E79CDDF}" destId="{990C2268-B471-473C-82E9-AF1AFB09E8D0}" srcOrd="5" destOrd="0" presId="urn:microsoft.com/office/officeart/2005/8/layout/lProcess3"/>
    <dgm:cxn modelId="{29D20F60-3E7E-4E77-AB25-ED27997B62F0}" type="presParOf" srcId="{60BC884C-D8EA-4383-981B-78C56E79CDDF}" destId="{CEFA5311-ED22-4D15-89C7-0F90764EAC5C}" srcOrd="6" destOrd="0" presId="urn:microsoft.com/office/officeart/2005/8/layout/lProcess3"/>
    <dgm:cxn modelId="{2EA005A1-93F8-4630-9FD8-4141FF275936}" type="presParOf" srcId="{60BC884C-D8EA-4383-981B-78C56E79CDDF}" destId="{3609E7D2-B681-471B-AD63-DD3B33B947EB}" srcOrd="7" destOrd="0" presId="urn:microsoft.com/office/officeart/2005/8/layout/lProcess3"/>
    <dgm:cxn modelId="{AEE3534B-206A-499C-A322-B956B9C1B332}" type="presParOf" srcId="{60BC884C-D8EA-4383-981B-78C56E79CDDF}" destId="{4E1A2DED-FF3B-4CC0-BB35-9E9A1593E7E5}" srcOrd="8" destOrd="0" presId="urn:microsoft.com/office/officeart/2005/8/layout/lProcess3"/>
    <dgm:cxn modelId="{964418CB-FF22-426B-84ED-E3E1E2D6817E}" type="presParOf" srcId="{60BC884C-D8EA-4383-981B-78C56E79CDDF}" destId="{485CE908-3785-47FD-A4CE-89135EB55D18}" srcOrd="9" destOrd="0" presId="urn:microsoft.com/office/officeart/2005/8/layout/lProcess3"/>
    <dgm:cxn modelId="{3E77BFD5-0112-4B16-856B-40BB40B5FFDF}" type="presParOf" srcId="{60BC884C-D8EA-4383-981B-78C56E79CDDF}" destId="{8F2E24A9-22FC-4029-A292-DAF325FA2068}" srcOrd="10" destOrd="0" presId="urn:microsoft.com/office/officeart/2005/8/layout/lProcess3"/>
    <dgm:cxn modelId="{494B8533-7D58-42F2-AAA5-CBE008A17816}" type="presParOf" srcId="{60BC884C-D8EA-4383-981B-78C56E79CDDF}" destId="{AF2CD6F0-78E6-47E2-B9AB-300C411EA819}" srcOrd="11" destOrd="0" presId="urn:microsoft.com/office/officeart/2005/8/layout/lProcess3"/>
    <dgm:cxn modelId="{66158F7B-0405-4534-9D98-ABC73BEF18EA}" type="presParOf" srcId="{60BC884C-D8EA-4383-981B-78C56E79CDDF}" destId="{6861849F-5590-4244-92C4-6F1D51971BCA}" srcOrd="12" destOrd="0" presId="urn:microsoft.com/office/officeart/2005/8/layout/lProcess3"/>
    <dgm:cxn modelId="{E0888E34-DAB6-44C1-A102-E88B3D0E4286}" type="presParOf" srcId="{A9A92CA2-2EFA-4D06-B9D5-2C73EA99ED0A}" destId="{55970769-5304-40DD-A477-F997E487415B}" srcOrd="3" destOrd="0" presId="urn:microsoft.com/office/officeart/2005/8/layout/lProcess3"/>
    <dgm:cxn modelId="{6FE31704-161B-411D-A7DA-6CF559A3682D}" type="presParOf" srcId="{A9A92CA2-2EFA-4D06-B9D5-2C73EA99ED0A}" destId="{02CAE60D-9446-44C3-BE70-5F193D5D0798}" srcOrd="4" destOrd="0" presId="urn:microsoft.com/office/officeart/2005/8/layout/lProcess3"/>
    <dgm:cxn modelId="{2731467F-D1C5-4B62-859C-761E8AE9C99A}" type="presParOf" srcId="{02CAE60D-9446-44C3-BE70-5F193D5D0798}" destId="{67BAAED1-B5DD-4121-9652-EB0AD4D88D0B}" srcOrd="0" destOrd="0" presId="urn:microsoft.com/office/officeart/2005/8/layout/lProcess3"/>
    <dgm:cxn modelId="{8C685928-0C2E-4FE4-9A08-1F7BDF018CA4}" type="presParOf" srcId="{02CAE60D-9446-44C3-BE70-5F193D5D0798}" destId="{59468E69-A48F-4CF9-B504-9EC3CD9701D5}" srcOrd="1" destOrd="0" presId="urn:microsoft.com/office/officeart/2005/8/layout/lProcess3"/>
    <dgm:cxn modelId="{894A8136-04E1-4B3A-A109-B9928D36D5E0}" type="presParOf" srcId="{02CAE60D-9446-44C3-BE70-5F193D5D0798}" destId="{D76142DA-7800-4A70-887E-FF0ED0D7CF70}" srcOrd="2" destOrd="0" presId="urn:microsoft.com/office/officeart/2005/8/layout/lProcess3"/>
    <dgm:cxn modelId="{2FDFD1EC-8D9F-4C40-9826-4B9D304DE40F}" type="presParOf" srcId="{02CAE60D-9446-44C3-BE70-5F193D5D0798}" destId="{AB2A57EE-8063-4EB3-90DB-266A847B5B17}" srcOrd="3" destOrd="0" presId="urn:microsoft.com/office/officeart/2005/8/layout/lProcess3"/>
    <dgm:cxn modelId="{014A0539-D54D-4859-8128-34CDBC8720B8}" type="presParOf" srcId="{02CAE60D-9446-44C3-BE70-5F193D5D0798}" destId="{90AB3E5C-7BB1-43D7-AF23-5503154B685C}" srcOrd="4" destOrd="0" presId="urn:microsoft.com/office/officeart/2005/8/layout/lProcess3"/>
    <dgm:cxn modelId="{F9E2002C-6C21-4603-96E5-8EDDC3A64A58}" type="presParOf" srcId="{A9A92CA2-2EFA-4D06-B9D5-2C73EA99ED0A}" destId="{2F6E4772-565A-4F50-881A-07BC1E127F62}" srcOrd="5" destOrd="0" presId="urn:microsoft.com/office/officeart/2005/8/layout/lProcess3"/>
    <dgm:cxn modelId="{DB2360AB-656B-4404-A800-E733B7B35EA9}" type="presParOf" srcId="{A9A92CA2-2EFA-4D06-B9D5-2C73EA99ED0A}" destId="{25DA3EDF-7D9B-4C12-BC5A-EB32C58BD339}" srcOrd="6" destOrd="0" presId="urn:microsoft.com/office/officeart/2005/8/layout/lProcess3"/>
    <dgm:cxn modelId="{F4DA1E63-4E95-4674-8556-C6ADA97F0D06}" type="presParOf" srcId="{25DA3EDF-7D9B-4C12-BC5A-EB32C58BD339}" destId="{D4FE16CA-C411-4560-8D03-61A2E2955E39}" srcOrd="0" destOrd="0" presId="urn:microsoft.com/office/officeart/2005/8/layout/lProcess3"/>
    <dgm:cxn modelId="{999E2DA7-28B6-472C-9D2E-5D27165164DE}" type="presParOf" srcId="{25DA3EDF-7D9B-4C12-BC5A-EB32C58BD339}" destId="{BF789400-98B8-411F-8D74-BCA64D12E9BE}" srcOrd="1" destOrd="0" presId="urn:microsoft.com/office/officeart/2005/8/layout/lProcess3"/>
    <dgm:cxn modelId="{80C5B142-4761-4C22-8467-FB6F97F9F8A0}" type="presParOf" srcId="{25DA3EDF-7D9B-4C12-BC5A-EB32C58BD339}" destId="{BE904810-B0D6-4A53-9E80-2863973007E9}" srcOrd="2" destOrd="0" presId="urn:microsoft.com/office/officeart/2005/8/layout/lProcess3"/>
    <dgm:cxn modelId="{62A57482-9A17-4F97-A9DE-334908CAEF47}" type="presParOf" srcId="{25DA3EDF-7D9B-4C12-BC5A-EB32C58BD339}" destId="{FE71B980-2F05-45DD-9A7F-44845B314B3C}" srcOrd="3" destOrd="0" presId="urn:microsoft.com/office/officeart/2005/8/layout/lProcess3"/>
    <dgm:cxn modelId="{3B29D7C5-8746-4391-A8C8-5F19B7A730F2}" type="presParOf" srcId="{25DA3EDF-7D9B-4C12-BC5A-EB32C58BD339}" destId="{DBA53C8A-4BF2-47EC-9714-06C691CF6A1D}" srcOrd="4" destOrd="0" presId="urn:microsoft.com/office/officeart/2005/8/layout/lProcess3"/>
    <dgm:cxn modelId="{FE4F9A0C-98F6-437D-8101-1B7284624ED7}" type="presParOf" srcId="{25DA3EDF-7D9B-4C12-BC5A-EB32C58BD339}" destId="{91AC578B-32C7-4C46-9A85-F621E01EC5D2}" srcOrd="5" destOrd="0" presId="urn:microsoft.com/office/officeart/2005/8/layout/lProcess3"/>
    <dgm:cxn modelId="{34BB988C-66C0-4B37-A163-647991866DC2}" type="presParOf" srcId="{25DA3EDF-7D9B-4C12-BC5A-EB32C58BD339}" destId="{291B616A-1A03-47D8-AD67-77EACE12B295}" srcOrd="6" destOrd="0" presId="urn:microsoft.com/office/officeart/2005/8/layout/lProcess3"/>
    <dgm:cxn modelId="{92779233-1B97-46E3-AF31-7D7A518FFBBD}" type="presParOf" srcId="{A9A92CA2-2EFA-4D06-B9D5-2C73EA99ED0A}" destId="{98071612-D7E5-48B1-98DD-03AEAD499B23}" srcOrd="7" destOrd="0" presId="urn:microsoft.com/office/officeart/2005/8/layout/lProcess3"/>
    <dgm:cxn modelId="{EE49E67D-BC01-48F0-ABB8-9F64D9F6AF9F}" type="presParOf" srcId="{A9A92CA2-2EFA-4D06-B9D5-2C73EA99ED0A}" destId="{6FC6534F-3818-4154-8F1C-06775FD798C6}" srcOrd="8" destOrd="0" presId="urn:microsoft.com/office/officeart/2005/8/layout/lProcess3"/>
    <dgm:cxn modelId="{0622715A-60D8-405D-86D7-A46DEC3BD8D4}" type="presParOf" srcId="{6FC6534F-3818-4154-8F1C-06775FD798C6}" destId="{AD9FD84B-23C0-4181-9CF9-ABAD49273344}" srcOrd="0" destOrd="0" presId="urn:microsoft.com/office/officeart/2005/8/layout/lProcess3"/>
    <dgm:cxn modelId="{955C2772-723C-460F-8C4D-5C7C3CADE7CA}" type="presParOf" srcId="{6FC6534F-3818-4154-8F1C-06775FD798C6}" destId="{94389E59-A521-4349-9B91-BC290C6BAF29}" srcOrd="1" destOrd="0" presId="urn:microsoft.com/office/officeart/2005/8/layout/lProcess3"/>
    <dgm:cxn modelId="{EF14F533-AE93-4C85-BD0D-AD047CC0CBF3}" type="presParOf" srcId="{6FC6534F-3818-4154-8F1C-06775FD798C6}" destId="{5298F955-B6F2-430A-AA76-1A5236CBE13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C062-FBBC-4A5E-B25B-0A22065BA8E3}">
      <dsp:nvSpPr>
        <dsp:cNvPr id="0" name=""/>
        <dsp:cNvSpPr/>
      </dsp:nvSpPr>
      <dsp:spPr>
        <a:xfrm>
          <a:off x="2533" y="116554"/>
          <a:ext cx="1981542" cy="7926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Análisis del problema</a:t>
          </a:r>
        </a:p>
      </dsp:txBody>
      <dsp:txXfrm>
        <a:off x="398841" y="116554"/>
        <a:ext cx="1188926" cy="792616"/>
      </dsp:txXfrm>
    </dsp:sp>
    <dsp:sp modelId="{E2E64B36-1941-40FD-AC81-0A1E53845FF1}">
      <dsp:nvSpPr>
        <dsp:cNvPr id="0" name=""/>
        <dsp:cNvSpPr/>
      </dsp:nvSpPr>
      <dsp:spPr>
        <a:xfrm>
          <a:off x="1726475" y="183927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DE, DS, Procesos, Restricciones</a:t>
          </a:r>
        </a:p>
      </dsp:txBody>
      <dsp:txXfrm>
        <a:off x="2055411" y="183927"/>
        <a:ext cx="986808" cy="657872"/>
      </dsp:txXfrm>
    </dsp:sp>
    <dsp:sp modelId="{38A683B1-A6B4-4DAD-9C2C-FB4272074BA1}">
      <dsp:nvSpPr>
        <dsp:cNvPr id="0" name=""/>
        <dsp:cNvSpPr/>
      </dsp:nvSpPr>
      <dsp:spPr>
        <a:xfrm>
          <a:off x="2533" y="1020138"/>
          <a:ext cx="1981542" cy="7926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tx1"/>
              </a:solidFill>
            </a:rPr>
            <a:t>Definición de clases</a:t>
          </a:r>
        </a:p>
      </dsp:txBody>
      <dsp:txXfrm>
        <a:off x="398841" y="1020138"/>
        <a:ext cx="1188926" cy="792616"/>
      </dsp:txXfrm>
    </dsp:sp>
    <dsp:sp modelId="{307D8FCB-F7B0-45DA-8B33-DD85135A742E}">
      <dsp:nvSpPr>
        <dsp:cNvPr id="0" name=""/>
        <dsp:cNvSpPr/>
      </dsp:nvSpPr>
      <dsp:spPr>
        <a:xfrm>
          <a:off x="1726475" y="1087510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Identificar las posibles clases (sustantivos relevantes)</a:t>
          </a:r>
        </a:p>
      </dsp:txBody>
      <dsp:txXfrm>
        <a:off x="2055411" y="1087510"/>
        <a:ext cx="986808" cy="657872"/>
      </dsp:txXfrm>
    </dsp:sp>
    <dsp:sp modelId="{8DF38F74-FD3E-428E-BBF8-24D28D57DB7D}">
      <dsp:nvSpPr>
        <dsp:cNvPr id="0" name=""/>
        <dsp:cNvSpPr/>
      </dsp:nvSpPr>
      <dsp:spPr>
        <a:xfrm>
          <a:off x="3140900" y="1087510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Las clases NO deben ser entradas o salidas</a:t>
          </a:r>
        </a:p>
      </dsp:txBody>
      <dsp:txXfrm>
        <a:off x="3469836" y="1087510"/>
        <a:ext cx="986808" cy="657872"/>
      </dsp:txXfrm>
    </dsp:sp>
    <dsp:sp modelId="{CEFA5311-ED22-4D15-89C7-0F90764EAC5C}">
      <dsp:nvSpPr>
        <dsp:cNvPr id="0" name=""/>
        <dsp:cNvSpPr/>
      </dsp:nvSpPr>
      <dsp:spPr>
        <a:xfrm>
          <a:off x="4555325" y="1087510"/>
          <a:ext cx="1644680" cy="6578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Relacionar sustantivos con datos de entrada, de salida y las  acciones</a:t>
          </a:r>
        </a:p>
      </dsp:txBody>
      <dsp:txXfrm>
        <a:off x="4884261" y="1087510"/>
        <a:ext cx="986808" cy="657872"/>
      </dsp:txXfrm>
    </dsp:sp>
    <dsp:sp modelId="{4E1A2DED-FF3B-4CC0-BB35-9E9A1593E7E5}">
      <dsp:nvSpPr>
        <dsp:cNvPr id="0" name=""/>
        <dsp:cNvSpPr/>
      </dsp:nvSpPr>
      <dsp:spPr>
        <a:xfrm>
          <a:off x="5969750" y="1087510"/>
          <a:ext cx="1644680" cy="6578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Clases: aquellas que tengan relacionado un dato o una acción</a:t>
          </a:r>
        </a:p>
      </dsp:txBody>
      <dsp:txXfrm>
        <a:off x="6298686" y="1087510"/>
        <a:ext cx="986808" cy="657872"/>
      </dsp:txXfrm>
    </dsp:sp>
    <dsp:sp modelId="{8F2E24A9-22FC-4029-A292-DAF325FA2068}">
      <dsp:nvSpPr>
        <dsp:cNvPr id="0" name=""/>
        <dsp:cNvSpPr/>
      </dsp:nvSpPr>
      <dsp:spPr>
        <a:xfrm>
          <a:off x="7384175" y="1087510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Diseñar el  método constructor. Usarlo para inicializar </a:t>
          </a:r>
        </a:p>
      </dsp:txBody>
      <dsp:txXfrm>
        <a:off x="7713111" y="1087510"/>
        <a:ext cx="986808" cy="657872"/>
      </dsp:txXfrm>
    </dsp:sp>
    <dsp:sp modelId="{6861849F-5590-4244-92C4-6F1D51971BCA}">
      <dsp:nvSpPr>
        <dsp:cNvPr id="0" name=""/>
        <dsp:cNvSpPr/>
      </dsp:nvSpPr>
      <dsp:spPr>
        <a:xfrm>
          <a:off x="8798600" y="1087510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Nombrar la clase con un sustantivo en singular y diagramarla </a:t>
          </a:r>
        </a:p>
      </dsp:txBody>
      <dsp:txXfrm>
        <a:off x="9127536" y="1087510"/>
        <a:ext cx="986808" cy="657872"/>
      </dsp:txXfrm>
    </dsp:sp>
    <dsp:sp modelId="{67BAAED1-B5DD-4121-9652-EB0AD4D88D0B}">
      <dsp:nvSpPr>
        <dsp:cNvPr id="0" name=""/>
        <dsp:cNvSpPr/>
      </dsp:nvSpPr>
      <dsp:spPr>
        <a:xfrm>
          <a:off x="2533" y="1923721"/>
          <a:ext cx="1981542" cy="7926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tx1"/>
              </a:solidFill>
            </a:rPr>
            <a:t>Definición del </a:t>
          </a:r>
          <a:r>
            <a:rPr lang="es-ES" sz="1300" kern="1200" dirty="0" err="1">
              <a:solidFill>
                <a:schemeClr val="tx1"/>
              </a:solidFill>
            </a:rPr>
            <a:t>main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398841" y="1923721"/>
        <a:ext cx="1188926" cy="792616"/>
      </dsp:txXfrm>
    </dsp:sp>
    <dsp:sp modelId="{D76142DA-7800-4A70-887E-FF0ED0D7CF70}">
      <dsp:nvSpPr>
        <dsp:cNvPr id="0" name=""/>
        <dsp:cNvSpPr/>
      </dsp:nvSpPr>
      <dsp:spPr>
        <a:xfrm>
          <a:off x="1726475" y="1991093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Analizar cuántas instancias de cada clase son necesarias</a:t>
          </a:r>
        </a:p>
      </dsp:txBody>
      <dsp:txXfrm>
        <a:off x="2055411" y="1991093"/>
        <a:ext cx="986808" cy="657872"/>
      </dsp:txXfrm>
    </dsp:sp>
    <dsp:sp modelId="{90AB3E5C-7BB1-43D7-AF23-5503154B685C}">
      <dsp:nvSpPr>
        <dsp:cNvPr id="0" name=""/>
        <dsp:cNvSpPr/>
      </dsp:nvSpPr>
      <dsp:spPr>
        <a:xfrm>
          <a:off x="3140900" y="1991093"/>
          <a:ext cx="1644680" cy="6578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Qué métodos van a ser llamados por cada objeto</a:t>
          </a:r>
        </a:p>
      </dsp:txBody>
      <dsp:txXfrm>
        <a:off x="3469836" y="1991093"/>
        <a:ext cx="986808" cy="657872"/>
      </dsp:txXfrm>
    </dsp:sp>
    <dsp:sp modelId="{D4FE16CA-C411-4560-8D03-61A2E2955E39}">
      <dsp:nvSpPr>
        <dsp:cNvPr id="0" name=""/>
        <dsp:cNvSpPr/>
      </dsp:nvSpPr>
      <dsp:spPr>
        <a:xfrm>
          <a:off x="2533" y="2827304"/>
          <a:ext cx="1981542" cy="7926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tx1"/>
              </a:solidFill>
            </a:rPr>
            <a:t>Creación del pseudocódigo y prueba</a:t>
          </a:r>
        </a:p>
      </dsp:txBody>
      <dsp:txXfrm>
        <a:off x="398841" y="2827304"/>
        <a:ext cx="1188926" cy="792616"/>
      </dsp:txXfrm>
    </dsp:sp>
    <dsp:sp modelId="{BE904810-B0D6-4A53-9E80-2863973007E9}">
      <dsp:nvSpPr>
        <dsp:cNvPr id="0" name=""/>
        <dsp:cNvSpPr/>
      </dsp:nvSpPr>
      <dsp:spPr>
        <a:xfrm>
          <a:off x="1726475" y="2894677"/>
          <a:ext cx="1644680" cy="6578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Qué información deben tener los atributos</a:t>
          </a:r>
        </a:p>
      </dsp:txBody>
      <dsp:txXfrm>
        <a:off x="2055411" y="2894677"/>
        <a:ext cx="986808" cy="657872"/>
      </dsp:txXfrm>
    </dsp:sp>
    <dsp:sp modelId="{DBA53C8A-4BF2-47EC-9714-06C691CF6A1D}">
      <dsp:nvSpPr>
        <dsp:cNvPr id="0" name=""/>
        <dsp:cNvSpPr/>
      </dsp:nvSpPr>
      <dsp:spPr>
        <a:xfrm>
          <a:off x="3140900" y="2894677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Desarrollar el pseudocódigo para cada método</a:t>
          </a:r>
        </a:p>
      </dsp:txBody>
      <dsp:txXfrm>
        <a:off x="3469836" y="2894677"/>
        <a:ext cx="986808" cy="657872"/>
      </dsp:txXfrm>
    </dsp:sp>
    <dsp:sp modelId="{291B616A-1A03-47D8-AD67-77EACE12B295}">
      <dsp:nvSpPr>
        <dsp:cNvPr id="0" name=""/>
        <dsp:cNvSpPr/>
      </dsp:nvSpPr>
      <dsp:spPr>
        <a:xfrm>
          <a:off x="4555325" y="2894677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Hacer las pruebas</a:t>
          </a:r>
        </a:p>
      </dsp:txBody>
      <dsp:txXfrm>
        <a:off x="4884261" y="2894677"/>
        <a:ext cx="986808" cy="657872"/>
      </dsp:txXfrm>
    </dsp:sp>
    <dsp:sp modelId="{AD9FD84B-23C0-4181-9CF9-ABAD49273344}">
      <dsp:nvSpPr>
        <dsp:cNvPr id="0" name=""/>
        <dsp:cNvSpPr/>
      </dsp:nvSpPr>
      <dsp:spPr>
        <a:xfrm>
          <a:off x="2533" y="3730888"/>
          <a:ext cx="1981542" cy="7926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tx1"/>
              </a:solidFill>
            </a:rPr>
            <a:t>Implementación en el lenguaje</a:t>
          </a:r>
        </a:p>
      </dsp:txBody>
      <dsp:txXfrm>
        <a:off x="398841" y="3730888"/>
        <a:ext cx="1188926" cy="792616"/>
      </dsp:txXfrm>
    </dsp:sp>
    <dsp:sp modelId="{5298F955-B6F2-430A-AA76-1A5236CBE138}">
      <dsp:nvSpPr>
        <dsp:cNvPr id="0" name=""/>
        <dsp:cNvSpPr/>
      </dsp:nvSpPr>
      <dsp:spPr>
        <a:xfrm>
          <a:off x="1726475" y="3798260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Pasar el pseudocódigo al lenguaje de programación</a:t>
          </a:r>
        </a:p>
      </dsp:txBody>
      <dsp:txXfrm>
        <a:off x="2055411" y="3798260"/>
        <a:ext cx="986808" cy="657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01E56-F984-40C2-83D4-D6F629485A26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21905-BE62-4BFA-8B1D-F23C39FA5C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030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A0BB-BC93-4D95-8E47-023A2DFFDE9D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706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A0BB-BC93-4D95-8E47-023A2DFFDE9D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53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09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0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13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737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750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61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32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14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0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19/01/2025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715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65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Métodos </a:t>
            </a:r>
            <a:r>
              <a:rPr lang="es-ES" dirty="0" err="1"/>
              <a:t>Accesores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2" y="1690689"/>
            <a:ext cx="4439265" cy="438377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73180" y="2245505"/>
            <a:ext cx="25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DATOS DE LOS USUARIOS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24116" y="2115553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ATRIBUTOS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2805412" y="42475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ACCESORES</a:t>
            </a:r>
            <a:endParaRPr lang="es-CO" sz="2400" b="1" dirty="0"/>
          </a:p>
        </p:txBody>
      </p:sp>
      <p:sp>
        <p:nvSpPr>
          <p:cNvPr id="9" name="Estrella de 7 puntas 8"/>
          <p:cNvSpPr/>
          <p:nvPr/>
        </p:nvSpPr>
        <p:spPr>
          <a:xfrm>
            <a:off x="7465903" y="2614837"/>
            <a:ext cx="3578181" cy="267558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rgbClr val="FFFF00"/>
                </a:solidFill>
              </a:rPr>
              <a:t>Ayudan a implementar protección a los atributos de una clase</a:t>
            </a:r>
          </a:p>
        </p:txBody>
      </p:sp>
    </p:spTree>
    <p:extLst>
      <p:ext uri="{BB962C8B-B14F-4D97-AF65-F5344CB8AC3E}">
        <p14:creationId xmlns:p14="http://schemas.microsoft.com/office/powerpoint/2010/main" val="4150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Métodos </a:t>
            </a:r>
            <a:r>
              <a:rPr lang="es-CO" dirty="0" err="1"/>
              <a:t>Accesores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7892845" cy="4351338"/>
          </a:xfrm>
        </p:spPr>
        <p:txBody>
          <a:bodyPr>
            <a:normAutofit lnSpcReduction="10000"/>
          </a:bodyPr>
          <a:lstStyle/>
          <a:p>
            <a:r>
              <a:rPr lang="es-CO" sz="2000" dirty="0"/>
              <a:t>Dos métodos disponibles para cada atributo:</a:t>
            </a:r>
          </a:p>
          <a:p>
            <a:pPr lvl="1"/>
            <a:endParaRPr lang="es-CO" sz="2000" dirty="0"/>
          </a:p>
          <a:p>
            <a:pPr lvl="1"/>
            <a:r>
              <a:rPr lang="es-CO" sz="2000" dirty="0"/>
              <a:t>Modificar (</a:t>
            </a:r>
            <a:r>
              <a:rPr lang="es-CO" sz="2000" b="1" dirty="0"/>
              <a:t>cambiar</a:t>
            </a:r>
            <a:r>
              <a:rPr lang="es-CO" sz="2000" dirty="0"/>
              <a:t>) el valor del atributo </a:t>
            </a:r>
            <a:r>
              <a:rPr lang="es-CO" sz="2000" dirty="0">
                <a:sym typeface="Wingdings" panose="05000000000000000000" pitchFamily="2" charset="2"/>
              </a:rPr>
              <a:t> </a:t>
            </a:r>
            <a:r>
              <a:rPr lang="es-CO" sz="3600" dirty="0">
                <a:solidFill>
                  <a:schemeClr val="accent6"/>
                </a:solidFill>
                <a:sym typeface="Wingdings" panose="05000000000000000000" pitchFamily="2" charset="2"/>
              </a:rPr>
              <a:t>Set</a:t>
            </a:r>
            <a:endParaRPr lang="es-CO" sz="2000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lvl="1"/>
            <a:endParaRPr lang="es-CO" sz="2000" dirty="0"/>
          </a:p>
          <a:p>
            <a:pPr lvl="1"/>
            <a:endParaRPr lang="es-CO" sz="2000" dirty="0"/>
          </a:p>
          <a:p>
            <a:pPr lvl="1"/>
            <a:endParaRPr lang="es-CO" sz="2000" dirty="0"/>
          </a:p>
          <a:p>
            <a:pPr lvl="1"/>
            <a:r>
              <a:rPr lang="es-CO" sz="2000" dirty="0"/>
              <a:t>Obtener (</a:t>
            </a:r>
            <a:r>
              <a:rPr lang="es-CO" sz="2000" b="1" dirty="0"/>
              <a:t>leer</a:t>
            </a:r>
            <a:r>
              <a:rPr lang="es-CO" sz="2000" dirty="0"/>
              <a:t>) el valor del atributo </a:t>
            </a:r>
            <a:r>
              <a:rPr lang="es-CO" sz="2000" dirty="0">
                <a:sym typeface="Wingdings" panose="05000000000000000000" pitchFamily="2" charset="2"/>
              </a:rPr>
              <a:t> </a:t>
            </a:r>
            <a:r>
              <a:rPr lang="es-CO" sz="3600" dirty="0" err="1">
                <a:solidFill>
                  <a:srgbClr val="FF0000"/>
                </a:solidFill>
                <a:sym typeface="Wingdings" panose="05000000000000000000" pitchFamily="2" charset="2"/>
              </a:rPr>
              <a:t>Get</a:t>
            </a:r>
            <a:endParaRPr lang="es-CO" sz="2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s-ES" sz="2400" dirty="0">
              <a:sym typeface="Wingdings" panose="05000000000000000000" pitchFamily="2" charset="2"/>
            </a:endParaRPr>
          </a:p>
          <a:p>
            <a:r>
              <a:rPr lang="es-ES" sz="2000" dirty="0">
                <a:sym typeface="Wingdings" panose="05000000000000000000" pitchFamily="2" charset="2"/>
              </a:rPr>
              <a:t>Se puede utilizar uno de los dos métodos: </a:t>
            </a:r>
            <a:r>
              <a:rPr lang="es-ES" sz="2000" dirty="0" err="1">
                <a:sym typeface="Wingdings" panose="05000000000000000000" pitchFamily="2" charset="2"/>
              </a:rPr>
              <a:t>get</a:t>
            </a:r>
            <a:r>
              <a:rPr lang="es-ES" sz="2000" dirty="0">
                <a:sym typeface="Wingdings" panose="05000000000000000000" pitchFamily="2" charset="2"/>
              </a:rPr>
              <a:t> o set, o Ambos</a:t>
            </a:r>
            <a:endParaRPr lang="es-CO" sz="2000" dirty="0">
              <a:sym typeface="Wingdings" panose="05000000000000000000" pitchFamily="2" charset="2"/>
            </a:endParaRPr>
          </a:p>
          <a:p>
            <a:r>
              <a:rPr lang="es-CO" sz="2000" dirty="0">
                <a:sym typeface="Wingdings" panose="05000000000000000000" pitchFamily="2" charset="2"/>
              </a:rPr>
              <a:t>Si otra clase desea acceder a los atributos privados, debe hacerlo a través de los métodos </a:t>
            </a:r>
            <a:r>
              <a:rPr lang="es-CO" sz="2000" dirty="0" err="1">
                <a:sym typeface="Wingdings" panose="05000000000000000000" pitchFamily="2" charset="2"/>
              </a:rPr>
              <a:t>accesores</a:t>
            </a:r>
            <a:endParaRPr lang="es-CO" sz="2000" dirty="0"/>
          </a:p>
          <a:p>
            <a:pPr lvl="1"/>
            <a:endParaRPr lang="es-C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51" y="2351539"/>
            <a:ext cx="787826" cy="941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714" y="3601809"/>
            <a:ext cx="1257300" cy="11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Codificación de Métodos </a:t>
            </a:r>
            <a:r>
              <a:rPr lang="es-ES" sz="3600" dirty="0" err="1"/>
              <a:t>Accesores</a:t>
            </a:r>
            <a:r>
              <a:rPr lang="es-ES" sz="3600" dirty="0"/>
              <a:t> - Construidos</a:t>
            </a:r>
            <a:endParaRPr lang="es-CO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2537115"/>
            <a:ext cx="7324417" cy="23186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9" y="1765145"/>
            <a:ext cx="2643495" cy="313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Flecha izquierda 5"/>
          <p:cNvSpPr/>
          <p:nvPr/>
        </p:nvSpPr>
        <p:spPr>
          <a:xfrm>
            <a:off x="2779914" y="1690689"/>
            <a:ext cx="3930601" cy="51573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Atributo privado</a:t>
            </a:r>
            <a:endParaRPr lang="es-CO" dirty="0"/>
          </a:p>
        </p:txBody>
      </p:sp>
      <p:sp>
        <p:nvSpPr>
          <p:cNvPr id="7" name="Flecha izquierda 6"/>
          <p:cNvSpPr/>
          <p:nvPr/>
        </p:nvSpPr>
        <p:spPr>
          <a:xfrm>
            <a:off x="2755024" y="2409473"/>
            <a:ext cx="3930602" cy="540697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Accesor</a:t>
            </a:r>
            <a:r>
              <a:rPr lang="es-ES" dirty="0"/>
              <a:t> público con </a:t>
            </a:r>
            <a:r>
              <a:rPr lang="es-ES" dirty="0" err="1"/>
              <a:t>validacion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4" y="5087853"/>
            <a:ext cx="7019503" cy="1563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Flecha izquierda 9"/>
          <p:cNvSpPr/>
          <p:nvPr/>
        </p:nvSpPr>
        <p:spPr>
          <a:xfrm>
            <a:off x="7697927" y="4855791"/>
            <a:ext cx="2404718" cy="4978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Constructor</a:t>
            </a:r>
            <a:endParaRPr lang="es-CO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2949677" y="5250426"/>
            <a:ext cx="29497" cy="109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rma libre 26"/>
          <p:cNvSpPr/>
          <p:nvPr/>
        </p:nvSpPr>
        <p:spPr>
          <a:xfrm>
            <a:off x="1135626" y="2816942"/>
            <a:ext cx="973393" cy="3657600"/>
          </a:xfrm>
          <a:custGeom>
            <a:avLst/>
            <a:gdLst>
              <a:gd name="connsiteX0" fmla="*/ 973393 w 973393"/>
              <a:gd name="connsiteY0" fmla="*/ 3657600 h 3657600"/>
              <a:gd name="connsiteX1" fmla="*/ 943897 w 973393"/>
              <a:gd name="connsiteY1" fmla="*/ 3465871 h 3657600"/>
              <a:gd name="connsiteX2" fmla="*/ 884903 w 973393"/>
              <a:gd name="connsiteY2" fmla="*/ 3377381 h 3657600"/>
              <a:gd name="connsiteX3" fmla="*/ 796413 w 973393"/>
              <a:gd name="connsiteY3" fmla="*/ 3288890 h 3657600"/>
              <a:gd name="connsiteX4" fmla="*/ 752168 w 973393"/>
              <a:gd name="connsiteY4" fmla="*/ 3244645 h 3657600"/>
              <a:gd name="connsiteX5" fmla="*/ 707922 w 973393"/>
              <a:gd name="connsiteY5" fmla="*/ 3215148 h 3657600"/>
              <a:gd name="connsiteX6" fmla="*/ 604684 w 973393"/>
              <a:gd name="connsiteY6" fmla="*/ 3082413 h 3657600"/>
              <a:gd name="connsiteX7" fmla="*/ 501445 w 973393"/>
              <a:gd name="connsiteY7" fmla="*/ 2964426 h 3657600"/>
              <a:gd name="connsiteX8" fmla="*/ 471948 w 973393"/>
              <a:gd name="connsiteY8" fmla="*/ 2890684 h 3657600"/>
              <a:gd name="connsiteX9" fmla="*/ 427703 w 973393"/>
              <a:gd name="connsiteY9" fmla="*/ 2816942 h 3657600"/>
              <a:gd name="connsiteX10" fmla="*/ 353961 w 973393"/>
              <a:gd name="connsiteY10" fmla="*/ 2684206 h 3657600"/>
              <a:gd name="connsiteX11" fmla="*/ 339213 w 973393"/>
              <a:gd name="connsiteY11" fmla="*/ 2580968 h 3657600"/>
              <a:gd name="connsiteX12" fmla="*/ 265471 w 973393"/>
              <a:gd name="connsiteY12" fmla="*/ 2433484 h 3657600"/>
              <a:gd name="connsiteX13" fmla="*/ 250722 w 973393"/>
              <a:gd name="connsiteY13" fmla="*/ 2241755 h 3657600"/>
              <a:gd name="connsiteX14" fmla="*/ 221226 w 973393"/>
              <a:gd name="connsiteY14" fmla="*/ 2197510 h 3657600"/>
              <a:gd name="connsiteX15" fmla="*/ 176980 w 973393"/>
              <a:gd name="connsiteY15" fmla="*/ 2064774 h 3657600"/>
              <a:gd name="connsiteX16" fmla="*/ 162232 w 973393"/>
              <a:gd name="connsiteY16" fmla="*/ 2005781 h 3657600"/>
              <a:gd name="connsiteX17" fmla="*/ 73742 w 973393"/>
              <a:gd name="connsiteY17" fmla="*/ 1873045 h 3657600"/>
              <a:gd name="connsiteX18" fmla="*/ 44245 w 973393"/>
              <a:gd name="connsiteY18" fmla="*/ 1651819 h 3657600"/>
              <a:gd name="connsiteX19" fmla="*/ 29497 w 973393"/>
              <a:gd name="connsiteY19" fmla="*/ 1592826 h 3657600"/>
              <a:gd name="connsiteX20" fmla="*/ 0 w 973393"/>
              <a:gd name="connsiteY20" fmla="*/ 1445342 h 3657600"/>
              <a:gd name="connsiteX21" fmla="*/ 44245 w 973393"/>
              <a:gd name="connsiteY21" fmla="*/ 1238864 h 3657600"/>
              <a:gd name="connsiteX22" fmla="*/ 58993 w 973393"/>
              <a:gd name="connsiteY22" fmla="*/ 1194619 h 3657600"/>
              <a:gd name="connsiteX23" fmla="*/ 88490 w 973393"/>
              <a:gd name="connsiteY23" fmla="*/ 1135626 h 3657600"/>
              <a:gd name="connsiteX24" fmla="*/ 103239 w 973393"/>
              <a:gd name="connsiteY24" fmla="*/ 1061884 h 3657600"/>
              <a:gd name="connsiteX25" fmla="*/ 147484 w 973393"/>
              <a:gd name="connsiteY25" fmla="*/ 958645 h 3657600"/>
              <a:gd name="connsiteX26" fmla="*/ 221226 w 973393"/>
              <a:gd name="connsiteY26" fmla="*/ 840658 h 3657600"/>
              <a:gd name="connsiteX27" fmla="*/ 250722 w 973393"/>
              <a:gd name="connsiteY27" fmla="*/ 752168 h 3657600"/>
              <a:gd name="connsiteX28" fmla="*/ 265471 w 973393"/>
              <a:gd name="connsiteY28" fmla="*/ 707923 h 3657600"/>
              <a:gd name="connsiteX29" fmla="*/ 309716 w 973393"/>
              <a:gd name="connsiteY29" fmla="*/ 663677 h 3657600"/>
              <a:gd name="connsiteX30" fmla="*/ 339213 w 973393"/>
              <a:gd name="connsiteY30" fmla="*/ 604684 h 3657600"/>
              <a:gd name="connsiteX31" fmla="*/ 398206 w 973393"/>
              <a:gd name="connsiteY31" fmla="*/ 560439 h 3657600"/>
              <a:gd name="connsiteX32" fmla="*/ 412955 w 973393"/>
              <a:gd name="connsiteY32" fmla="*/ 486697 h 3657600"/>
              <a:gd name="connsiteX33" fmla="*/ 457200 w 973393"/>
              <a:gd name="connsiteY33" fmla="*/ 427703 h 3657600"/>
              <a:gd name="connsiteX34" fmla="*/ 486697 w 973393"/>
              <a:gd name="connsiteY34" fmla="*/ 383458 h 3657600"/>
              <a:gd name="connsiteX35" fmla="*/ 560439 w 973393"/>
              <a:gd name="connsiteY35" fmla="*/ 280219 h 3657600"/>
              <a:gd name="connsiteX36" fmla="*/ 604684 w 973393"/>
              <a:gd name="connsiteY36" fmla="*/ 162232 h 3657600"/>
              <a:gd name="connsiteX37" fmla="*/ 648929 w 973393"/>
              <a:gd name="connsiteY37" fmla="*/ 132735 h 3657600"/>
              <a:gd name="connsiteX38" fmla="*/ 663677 w 973393"/>
              <a:gd name="connsiteY38" fmla="*/ 88490 h 3657600"/>
              <a:gd name="connsiteX39" fmla="*/ 722671 w 973393"/>
              <a:gd name="connsiteY39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3393" h="3657600">
                <a:moveTo>
                  <a:pt x="973393" y="3657600"/>
                </a:moveTo>
                <a:cubicBezTo>
                  <a:pt x="963561" y="3593690"/>
                  <a:pt x="963369" y="3527531"/>
                  <a:pt x="943897" y="3465871"/>
                </a:cubicBezTo>
                <a:cubicBezTo>
                  <a:pt x="933222" y="3432066"/>
                  <a:pt x="909970" y="3402449"/>
                  <a:pt x="884903" y="3377381"/>
                </a:cubicBezTo>
                <a:lnTo>
                  <a:pt x="796413" y="3288890"/>
                </a:lnTo>
                <a:cubicBezTo>
                  <a:pt x="781665" y="3274142"/>
                  <a:pt x="769522" y="3256214"/>
                  <a:pt x="752168" y="3244645"/>
                </a:cubicBezTo>
                <a:cubicBezTo>
                  <a:pt x="737419" y="3234813"/>
                  <a:pt x="721539" y="3226496"/>
                  <a:pt x="707922" y="3215148"/>
                </a:cubicBezTo>
                <a:cubicBezTo>
                  <a:pt x="583378" y="3111362"/>
                  <a:pt x="769122" y="3246851"/>
                  <a:pt x="604684" y="3082413"/>
                </a:cubicBezTo>
                <a:cubicBezTo>
                  <a:pt x="568007" y="3045736"/>
                  <a:pt x="528453" y="3009440"/>
                  <a:pt x="501445" y="2964426"/>
                </a:cubicBezTo>
                <a:cubicBezTo>
                  <a:pt x="487824" y="2941725"/>
                  <a:pt x="483788" y="2914363"/>
                  <a:pt x="471948" y="2890684"/>
                </a:cubicBezTo>
                <a:cubicBezTo>
                  <a:pt x="459128" y="2865045"/>
                  <a:pt x="441430" y="2842108"/>
                  <a:pt x="427703" y="2816942"/>
                </a:cubicBezTo>
                <a:cubicBezTo>
                  <a:pt x="349444" y="2673468"/>
                  <a:pt x="415772" y="2776924"/>
                  <a:pt x="353961" y="2684206"/>
                </a:cubicBezTo>
                <a:cubicBezTo>
                  <a:pt x="349045" y="2649793"/>
                  <a:pt x="350782" y="2613748"/>
                  <a:pt x="339213" y="2580968"/>
                </a:cubicBezTo>
                <a:cubicBezTo>
                  <a:pt x="320920" y="2529137"/>
                  <a:pt x="265471" y="2433484"/>
                  <a:pt x="265471" y="2433484"/>
                </a:cubicBezTo>
                <a:cubicBezTo>
                  <a:pt x="260555" y="2369574"/>
                  <a:pt x="262535" y="2304756"/>
                  <a:pt x="250722" y="2241755"/>
                </a:cubicBezTo>
                <a:cubicBezTo>
                  <a:pt x="247455" y="2224333"/>
                  <a:pt x="227450" y="2214107"/>
                  <a:pt x="221226" y="2197510"/>
                </a:cubicBezTo>
                <a:cubicBezTo>
                  <a:pt x="135459" y="1968796"/>
                  <a:pt x="276193" y="2263201"/>
                  <a:pt x="176980" y="2064774"/>
                </a:cubicBezTo>
                <a:cubicBezTo>
                  <a:pt x="172064" y="2045110"/>
                  <a:pt x="169349" y="2024760"/>
                  <a:pt x="162232" y="2005781"/>
                </a:cubicBezTo>
                <a:cubicBezTo>
                  <a:pt x="139163" y="1944265"/>
                  <a:pt x="117109" y="1927255"/>
                  <a:pt x="73742" y="1873045"/>
                </a:cubicBezTo>
                <a:cubicBezTo>
                  <a:pt x="68608" y="1831975"/>
                  <a:pt x="52383" y="1696581"/>
                  <a:pt x="44245" y="1651819"/>
                </a:cubicBezTo>
                <a:cubicBezTo>
                  <a:pt x="40619" y="1631876"/>
                  <a:pt x="33744" y="1612646"/>
                  <a:pt x="29497" y="1592826"/>
                </a:cubicBezTo>
                <a:cubicBezTo>
                  <a:pt x="18992" y="1543804"/>
                  <a:pt x="9832" y="1494503"/>
                  <a:pt x="0" y="1445342"/>
                </a:cubicBezTo>
                <a:cubicBezTo>
                  <a:pt x="14748" y="1376516"/>
                  <a:pt x="28123" y="1307381"/>
                  <a:pt x="44245" y="1238864"/>
                </a:cubicBezTo>
                <a:cubicBezTo>
                  <a:pt x="47806" y="1223731"/>
                  <a:pt x="52869" y="1208908"/>
                  <a:pt x="58993" y="1194619"/>
                </a:cubicBezTo>
                <a:cubicBezTo>
                  <a:pt x="67654" y="1174411"/>
                  <a:pt x="78658" y="1155290"/>
                  <a:pt x="88490" y="1135626"/>
                </a:cubicBezTo>
                <a:cubicBezTo>
                  <a:pt x="93406" y="1111045"/>
                  <a:pt x="97159" y="1086203"/>
                  <a:pt x="103239" y="1061884"/>
                </a:cubicBezTo>
                <a:cubicBezTo>
                  <a:pt x="111603" y="1028429"/>
                  <a:pt x="129896" y="986786"/>
                  <a:pt x="147484" y="958645"/>
                </a:cubicBezTo>
                <a:cubicBezTo>
                  <a:pt x="196789" y="879757"/>
                  <a:pt x="188009" y="923700"/>
                  <a:pt x="221226" y="840658"/>
                </a:cubicBezTo>
                <a:cubicBezTo>
                  <a:pt x="232773" y="811790"/>
                  <a:pt x="240890" y="781665"/>
                  <a:pt x="250722" y="752168"/>
                </a:cubicBezTo>
                <a:cubicBezTo>
                  <a:pt x="255638" y="737420"/>
                  <a:pt x="254478" y="718916"/>
                  <a:pt x="265471" y="707923"/>
                </a:cubicBezTo>
                <a:cubicBezTo>
                  <a:pt x="280219" y="693174"/>
                  <a:pt x="297593" y="680649"/>
                  <a:pt x="309716" y="663677"/>
                </a:cubicBezTo>
                <a:cubicBezTo>
                  <a:pt x="322495" y="645787"/>
                  <a:pt x="324905" y="621377"/>
                  <a:pt x="339213" y="604684"/>
                </a:cubicBezTo>
                <a:cubicBezTo>
                  <a:pt x="355210" y="586021"/>
                  <a:pt x="378542" y="575187"/>
                  <a:pt x="398206" y="560439"/>
                </a:cubicBezTo>
                <a:cubicBezTo>
                  <a:pt x="403122" y="535858"/>
                  <a:pt x="402774" y="509604"/>
                  <a:pt x="412955" y="486697"/>
                </a:cubicBezTo>
                <a:cubicBezTo>
                  <a:pt x="422938" y="464235"/>
                  <a:pt x="442913" y="447705"/>
                  <a:pt x="457200" y="427703"/>
                </a:cubicBezTo>
                <a:cubicBezTo>
                  <a:pt x="467503" y="413279"/>
                  <a:pt x="476394" y="397882"/>
                  <a:pt x="486697" y="383458"/>
                </a:cubicBezTo>
                <a:cubicBezTo>
                  <a:pt x="578164" y="255404"/>
                  <a:pt x="490924" y="384491"/>
                  <a:pt x="560439" y="280219"/>
                </a:cubicBezTo>
                <a:cubicBezTo>
                  <a:pt x="570362" y="240526"/>
                  <a:pt x="577140" y="195286"/>
                  <a:pt x="604684" y="162232"/>
                </a:cubicBezTo>
                <a:cubicBezTo>
                  <a:pt x="616031" y="148615"/>
                  <a:pt x="634181" y="142567"/>
                  <a:pt x="648929" y="132735"/>
                </a:cubicBezTo>
                <a:cubicBezTo>
                  <a:pt x="653845" y="117987"/>
                  <a:pt x="656127" y="102080"/>
                  <a:pt x="663677" y="88490"/>
                </a:cubicBezTo>
                <a:cubicBezTo>
                  <a:pt x="680893" y="57501"/>
                  <a:pt x="722671" y="0"/>
                  <a:pt x="722671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orma libre 27"/>
          <p:cNvSpPr/>
          <p:nvPr/>
        </p:nvSpPr>
        <p:spPr>
          <a:xfrm>
            <a:off x="1295033" y="2039240"/>
            <a:ext cx="813986" cy="1470876"/>
          </a:xfrm>
          <a:custGeom>
            <a:avLst/>
            <a:gdLst>
              <a:gd name="connsiteX0" fmla="*/ 725497 w 946723"/>
              <a:gd name="connsiteY0" fmla="*/ 1494566 h 1494566"/>
              <a:gd name="connsiteX1" fmla="*/ 637007 w 946723"/>
              <a:gd name="connsiteY1" fmla="*/ 1435573 h 1494566"/>
              <a:gd name="connsiteX2" fmla="*/ 578013 w 946723"/>
              <a:gd name="connsiteY2" fmla="*/ 1376579 h 1494566"/>
              <a:gd name="connsiteX3" fmla="*/ 504271 w 946723"/>
              <a:gd name="connsiteY3" fmla="*/ 1347082 h 1494566"/>
              <a:gd name="connsiteX4" fmla="*/ 327291 w 946723"/>
              <a:gd name="connsiteY4" fmla="*/ 1229095 h 1494566"/>
              <a:gd name="connsiteX5" fmla="*/ 150310 w 946723"/>
              <a:gd name="connsiteY5" fmla="*/ 1081611 h 1494566"/>
              <a:gd name="connsiteX6" fmla="*/ 120813 w 946723"/>
              <a:gd name="connsiteY6" fmla="*/ 1037366 h 1494566"/>
              <a:gd name="connsiteX7" fmla="*/ 76568 w 946723"/>
              <a:gd name="connsiteY7" fmla="*/ 993121 h 1494566"/>
              <a:gd name="connsiteX8" fmla="*/ 17574 w 946723"/>
              <a:gd name="connsiteY8" fmla="*/ 904631 h 1494566"/>
              <a:gd name="connsiteX9" fmla="*/ 17574 w 946723"/>
              <a:gd name="connsiteY9" fmla="*/ 742398 h 1494566"/>
              <a:gd name="connsiteX10" fmla="*/ 106065 w 946723"/>
              <a:gd name="connsiteY10" fmla="*/ 668656 h 1494566"/>
              <a:gd name="connsiteX11" fmla="*/ 120813 w 946723"/>
              <a:gd name="connsiteY11" fmla="*/ 624411 h 1494566"/>
              <a:gd name="connsiteX12" fmla="*/ 209303 w 946723"/>
              <a:gd name="connsiteY12" fmla="*/ 580166 h 1494566"/>
              <a:gd name="connsiteX13" fmla="*/ 268297 w 946723"/>
              <a:gd name="connsiteY13" fmla="*/ 521173 h 1494566"/>
              <a:gd name="connsiteX14" fmla="*/ 356787 w 946723"/>
              <a:gd name="connsiteY14" fmla="*/ 432682 h 1494566"/>
              <a:gd name="connsiteX15" fmla="*/ 460026 w 946723"/>
              <a:gd name="connsiteY15" fmla="*/ 344192 h 1494566"/>
              <a:gd name="connsiteX16" fmla="*/ 548516 w 946723"/>
              <a:gd name="connsiteY16" fmla="*/ 285198 h 1494566"/>
              <a:gd name="connsiteX17" fmla="*/ 592762 w 946723"/>
              <a:gd name="connsiteY17" fmla="*/ 270450 h 1494566"/>
              <a:gd name="connsiteX18" fmla="*/ 740245 w 946723"/>
              <a:gd name="connsiteY18" fmla="*/ 181960 h 1494566"/>
              <a:gd name="connsiteX19" fmla="*/ 799239 w 946723"/>
              <a:gd name="connsiteY19" fmla="*/ 137715 h 1494566"/>
              <a:gd name="connsiteX20" fmla="*/ 902478 w 946723"/>
              <a:gd name="connsiteY20" fmla="*/ 34476 h 1494566"/>
              <a:gd name="connsiteX21" fmla="*/ 946723 w 946723"/>
              <a:gd name="connsiteY21" fmla="*/ 4979 h 1494566"/>
              <a:gd name="connsiteX22" fmla="*/ 902478 w 946723"/>
              <a:gd name="connsiteY22" fmla="*/ 19727 h 1494566"/>
              <a:gd name="connsiteX23" fmla="*/ 858233 w 946723"/>
              <a:gd name="connsiteY23" fmla="*/ 63973 h 1494566"/>
              <a:gd name="connsiteX24" fmla="*/ 799239 w 946723"/>
              <a:gd name="connsiteY24" fmla="*/ 78721 h 149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6723" h="1494566">
                <a:moveTo>
                  <a:pt x="725497" y="1494566"/>
                </a:moveTo>
                <a:cubicBezTo>
                  <a:pt x="696000" y="1474902"/>
                  <a:pt x="664689" y="1457719"/>
                  <a:pt x="637007" y="1435573"/>
                </a:cubicBezTo>
                <a:cubicBezTo>
                  <a:pt x="615291" y="1418200"/>
                  <a:pt x="601152" y="1392005"/>
                  <a:pt x="578013" y="1376579"/>
                </a:cubicBezTo>
                <a:cubicBezTo>
                  <a:pt x="555985" y="1361894"/>
                  <a:pt x="526541" y="1361398"/>
                  <a:pt x="504271" y="1347082"/>
                </a:cubicBezTo>
                <a:cubicBezTo>
                  <a:pt x="296054" y="1213228"/>
                  <a:pt x="442243" y="1267414"/>
                  <a:pt x="327291" y="1229095"/>
                </a:cubicBezTo>
                <a:cubicBezTo>
                  <a:pt x="253344" y="1173635"/>
                  <a:pt x="206567" y="1147244"/>
                  <a:pt x="150310" y="1081611"/>
                </a:cubicBezTo>
                <a:cubicBezTo>
                  <a:pt x="138775" y="1068153"/>
                  <a:pt x="132161" y="1050983"/>
                  <a:pt x="120813" y="1037366"/>
                </a:cubicBezTo>
                <a:cubicBezTo>
                  <a:pt x="107460" y="1021343"/>
                  <a:pt x="89373" y="1009585"/>
                  <a:pt x="76568" y="993121"/>
                </a:cubicBezTo>
                <a:cubicBezTo>
                  <a:pt x="54803" y="965138"/>
                  <a:pt x="17574" y="904631"/>
                  <a:pt x="17574" y="904631"/>
                </a:cubicBezTo>
                <a:cubicBezTo>
                  <a:pt x="1506" y="840357"/>
                  <a:pt x="-12236" y="816921"/>
                  <a:pt x="17574" y="742398"/>
                </a:cubicBezTo>
                <a:cubicBezTo>
                  <a:pt x="27897" y="716591"/>
                  <a:pt x="83946" y="683402"/>
                  <a:pt x="106065" y="668656"/>
                </a:cubicBezTo>
                <a:cubicBezTo>
                  <a:pt x="110981" y="653908"/>
                  <a:pt x="111101" y="636550"/>
                  <a:pt x="120813" y="624411"/>
                </a:cubicBezTo>
                <a:cubicBezTo>
                  <a:pt x="141604" y="598422"/>
                  <a:pt x="180158" y="589881"/>
                  <a:pt x="209303" y="580166"/>
                </a:cubicBezTo>
                <a:cubicBezTo>
                  <a:pt x="240768" y="485775"/>
                  <a:pt x="197504" y="576235"/>
                  <a:pt x="268297" y="521173"/>
                </a:cubicBezTo>
                <a:cubicBezTo>
                  <a:pt x="301225" y="495562"/>
                  <a:pt x="327290" y="462179"/>
                  <a:pt x="356787" y="432682"/>
                </a:cubicBezTo>
                <a:cubicBezTo>
                  <a:pt x="407707" y="381762"/>
                  <a:pt x="396965" y="388335"/>
                  <a:pt x="460026" y="344192"/>
                </a:cubicBezTo>
                <a:cubicBezTo>
                  <a:pt x="489068" y="323862"/>
                  <a:pt x="514884" y="296408"/>
                  <a:pt x="548516" y="285198"/>
                </a:cubicBezTo>
                <a:cubicBezTo>
                  <a:pt x="563265" y="280282"/>
                  <a:pt x="578473" y="276574"/>
                  <a:pt x="592762" y="270450"/>
                </a:cubicBezTo>
                <a:cubicBezTo>
                  <a:pt x="646135" y="247576"/>
                  <a:pt x="693651" y="216905"/>
                  <a:pt x="740245" y="181960"/>
                </a:cubicBezTo>
                <a:cubicBezTo>
                  <a:pt x="759910" y="167212"/>
                  <a:pt x="781051" y="154250"/>
                  <a:pt x="799239" y="137715"/>
                </a:cubicBezTo>
                <a:cubicBezTo>
                  <a:pt x="835250" y="104978"/>
                  <a:pt x="861984" y="61472"/>
                  <a:pt x="902478" y="34476"/>
                </a:cubicBezTo>
                <a:cubicBezTo>
                  <a:pt x="917226" y="24644"/>
                  <a:pt x="946723" y="22704"/>
                  <a:pt x="946723" y="4979"/>
                </a:cubicBezTo>
                <a:cubicBezTo>
                  <a:pt x="946723" y="-10567"/>
                  <a:pt x="917226" y="14811"/>
                  <a:pt x="902478" y="19727"/>
                </a:cubicBezTo>
                <a:cubicBezTo>
                  <a:pt x="887730" y="34476"/>
                  <a:pt x="876342" y="53625"/>
                  <a:pt x="858233" y="63973"/>
                </a:cubicBezTo>
                <a:cubicBezTo>
                  <a:pt x="840634" y="74030"/>
                  <a:pt x="799239" y="78721"/>
                  <a:pt x="799239" y="7872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53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3E0FA-8147-48E2-AF51-477ECB0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F183C-9729-4A69-8A21-4269EE7B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682354" cy="4351338"/>
          </a:xfrm>
        </p:spPr>
        <p:txBody>
          <a:bodyPr/>
          <a:lstStyle/>
          <a:p>
            <a:r>
              <a:rPr lang="es-CO" dirty="0"/>
              <a:t>Es una palabra reservada que se usa para hacer referencia explícita a un elemento que se encuentra dentro de la misma clase</a:t>
            </a:r>
          </a:p>
          <a:p>
            <a:r>
              <a:rPr lang="es-CO" dirty="0"/>
              <a:t>Usos:</a:t>
            </a:r>
          </a:p>
          <a:p>
            <a:pPr lvl="1"/>
            <a:r>
              <a:rPr lang="es-CO" dirty="0"/>
              <a:t>En los métodos cuando el nombre del atributo se llama igual al parámetro y queremos diferenciarlos</a:t>
            </a:r>
          </a:p>
          <a:p>
            <a:pPr marL="914422" lvl="2" indent="0">
              <a:buNone/>
            </a:pPr>
            <a:r>
              <a:rPr lang="es-CO" dirty="0" err="1"/>
              <a:t>this.color</a:t>
            </a:r>
            <a:r>
              <a:rPr lang="es-CO" dirty="0"/>
              <a:t> = color  (El primer color se refiere al atributo y el segundo al parámetro)</a:t>
            </a:r>
          </a:p>
          <a:p>
            <a:pPr lvl="1"/>
            <a:r>
              <a:rPr lang="es-CO" dirty="0"/>
              <a:t>Para acceder a un atributo del objeto actual</a:t>
            </a:r>
          </a:p>
          <a:p>
            <a:pPr marL="914422" lvl="2" indent="0">
              <a:buNone/>
            </a:pPr>
            <a:r>
              <a:rPr lang="es-CO" dirty="0" err="1"/>
              <a:t>return</a:t>
            </a:r>
            <a:r>
              <a:rPr lang="es-CO" dirty="0"/>
              <a:t> </a:t>
            </a:r>
            <a:r>
              <a:rPr lang="es-CO" dirty="0" err="1"/>
              <a:t>this.cambio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69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4A515-761F-468D-A4CC-F8D41F6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Sobrecarga</a:t>
            </a:r>
            <a:r>
              <a:rPr lang="en-US" dirty="0"/>
              <a:t> (Overload)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A90512-A9CB-427A-8C14-0F5812E5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31" y="1825625"/>
            <a:ext cx="5616388" cy="4351338"/>
          </a:xfrm>
        </p:spPr>
        <p:txBody>
          <a:bodyPr>
            <a:noAutofit/>
          </a:bodyPr>
          <a:lstStyle/>
          <a:p>
            <a:r>
              <a:rPr lang="es-CO" sz="2000" dirty="0"/>
              <a:t>Es la posibilidad que dos o más métodos dentro de la misma clase, incluyendo el constructor, compartan el mismo nombre</a:t>
            </a:r>
          </a:p>
          <a:p>
            <a:r>
              <a:rPr lang="es-CO" sz="2000" dirty="0"/>
              <a:t> Estos se diferencian en que la declaración de parámetros sea diferente</a:t>
            </a:r>
          </a:p>
          <a:p>
            <a:r>
              <a:rPr lang="es-CO" sz="2000" dirty="0"/>
              <a:t>Cuando se desea instanciar un objeto, se invoca el nombre de la clase y C# presentará todos los constructores definidos, así en el programa se podrá escoger el que se necesite</a:t>
            </a:r>
          </a:p>
          <a:p>
            <a:r>
              <a:rPr lang="es-CO" sz="2000" dirty="0"/>
              <a:t>Lo mismo pasa con los métodos, cuando se invoca el nombre, C# mostrará todas las posibles posibilidades para escoger  el método que necesito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8D3273-F53D-438E-A431-036401BF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01" y="1937121"/>
            <a:ext cx="4285108" cy="31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1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6F04C-B321-4B9B-A159-1B4A2F68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sobrecarga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1F011D9-1C61-4A1D-AFAF-686CDD28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() </a:t>
            </a:r>
            <a:r>
              <a:rPr lang="es-CO" sz="1765" dirty="0"/>
              <a:t>//sencillo, abre el pan y pone la salchicha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(salsa1, salsa2) </a:t>
            </a:r>
            <a:r>
              <a:rPr lang="es-CO" sz="1765" dirty="0"/>
              <a:t>//abre el pan, pone la salchicha, echa salsa1 y echa salsa2</a:t>
            </a:r>
          </a:p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(salsa1, salsa2, Tocineta) </a:t>
            </a:r>
            <a:r>
              <a:rPr lang="es-CO" sz="1765" dirty="0"/>
              <a:t>//abre el pan, mete la salchicha, echa salsa1 , echa salsa2, y pone la tocineta</a:t>
            </a:r>
            <a:endParaRPr lang="es-CO" sz="2824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1B2E44-92BC-4BE6-8089-F61631EA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7701"/>
            <a:ext cx="2667079" cy="20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FB3A7-B2E8-46E7-8992-A25F4A34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rgbClr val="FF0000"/>
                </a:solidFill>
              </a:rPr>
              <a:t>Qué es Instanciar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FBF309-94DC-4E1B-86CF-0FB5215B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905" cy="4351338"/>
          </a:xfrm>
        </p:spPr>
        <p:txBody>
          <a:bodyPr>
            <a:normAutofit fontScale="92500"/>
          </a:bodyPr>
          <a:lstStyle/>
          <a:p>
            <a:r>
              <a:rPr lang="es-CO" sz="2471" dirty="0"/>
              <a:t>Es un proceso mediante el cual se crean objetos de una misma clase</a:t>
            </a:r>
          </a:p>
          <a:p>
            <a:r>
              <a:rPr lang="es-CO" sz="2471" dirty="0"/>
              <a:t>Cada objeto instanciado es independiente de los otros objetos de la misma clase y tiene una representación propia en memoria</a:t>
            </a:r>
          </a:p>
          <a:p>
            <a:r>
              <a:rPr lang="es-CO" sz="2471" dirty="0"/>
              <a:t>El objeto tomará todas las propiedades definidas para la clase</a:t>
            </a:r>
          </a:p>
          <a:p>
            <a:r>
              <a:rPr lang="es-CO" sz="2471" dirty="0"/>
              <a:t>A los objetos instanciados se les puede: </a:t>
            </a:r>
          </a:p>
          <a:p>
            <a:pPr lvl="1"/>
            <a:r>
              <a:rPr lang="es-CO" sz="2118" dirty="0"/>
              <a:t>Asignar valores a sus propiedades o atributos</a:t>
            </a:r>
          </a:p>
          <a:p>
            <a:pPr lvl="1"/>
            <a:r>
              <a:rPr lang="es-CO" sz="2118" dirty="0"/>
              <a:t>Ejecutar sus operaciones</a:t>
            </a:r>
          </a:p>
          <a:p>
            <a:pPr marL="0" indent="0">
              <a:buNone/>
            </a:pPr>
            <a:endParaRPr lang="es-CO" sz="247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2E236F-E1D3-48B5-B068-21C7EE214593}"/>
              </a:ext>
            </a:extLst>
          </p:cNvPr>
          <p:cNvSpPr txBox="1"/>
          <p:nvPr/>
        </p:nvSpPr>
        <p:spPr>
          <a:xfrm>
            <a:off x="7304143" y="2510383"/>
            <a:ext cx="3838369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2471" dirty="0">
                <a:solidFill>
                  <a:prstClr val="black"/>
                </a:solidFill>
                <a:latin typeface="Calibri" panose="020F0502020204030204"/>
              </a:rPr>
              <a:t>Objetos de la Clase Bicicleta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04FEC6-014F-4E57-BF6A-7C1D1D35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43" y="3655958"/>
            <a:ext cx="1456419" cy="11265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D2294E-0351-49FE-B83D-98D341FC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363" y="3700496"/>
            <a:ext cx="1558003" cy="10412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B84F2-5E97-443F-8680-05F30DCB0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40" y="3641362"/>
            <a:ext cx="1498330" cy="11003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8665EA-B2F9-4F43-B1EF-C3879323E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153" y="4798952"/>
            <a:ext cx="1428822" cy="11918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01E417-588B-4BC6-A209-52963B9B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716" y="4780394"/>
            <a:ext cx="1798796" cy="1210404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45362BF-71F1-411A-868D-29F3118CFAE7}"/>
              </a:ext>
            </a:extLst>
          </p:cNvPr>
          <p:cNvSpPr/>
          <p:nvPr/>
        </p:nvSpPr>
        <p:spPr>
          <a:xfrm>
            <a:off x="8952068" y="3016585"/>
            <a:ext cx="542519" cy="5195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3433"/>
            <a:endParaRPr lang="es-CO" sz="1588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022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5349" y="205422"/>
            <a:ext cx="4522930" cy="1325563"/>
          </a:xfrm>
        </p:spPr>
        <p:txBody>
          <a:bodyPr>
            <a:noAutofit/>
          </a:bodyPr>
          <a:lstStyle/>
          <a:p>
            <a:r>
              <a:rPr lang="es-CO" sz="3177" dirty="0"/>
              <a:t>Agreguemos a nuestra clase bicicleta, los métodos </a:t>
            </a:r>
            <a:r>
              <a:rPr lang="es-CO" sz="3177" dirty="0" err="1"/>
              <a:t>accesores</a:t>
            </a:r>
            <a:endParaRPr lang="es-CO" sz="3177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7F637F1-8B9B-4D78-8688-B74FF5A26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96877"/>
              </p:ext>
            </p:extLst>
          </p:nvPr>
        </p:nvGraphicFramePr>
        <p:xfrm>
          <a:off x="1933782" y="1209523"/>
          <a:ext cx="3836218" cy="4450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6218">
                  <a:extLst>
                    <a:ext uri="{9D8B030D-6E8A-4147-A177-3AD203B41FA5}">
                      <a16:colId xmlns:a16="http://schemas.microsoft.com/office/drawing/2014/main" val="207670756"/>
                    </a:ext>
                  </a:extLst>
                </a:gridCol>
              </a:tblGrid>
              <a:tr h="255494"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878018834"/>
                  </a:ext>
                </a:extLst>
              </a:tr>
              <a:tr h="1492446">
                <a:tc>
                  <a:txBody>
                    <a:bodyPr/>
                    <a:lstStyle/>
                    <a:p>
                      <a:pPr algn="l"/>
                      <a:r>
                        <a:rPr lang="es-CO" sz="1100" dirty="0"/>
                        <a:t>+ Marca: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Tamaño_Marco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float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Tamaño_Llanta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float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Material: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Número_Cambios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Color: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dirty="0"/>
                        <a:t>- Cambio: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dirty="0"/>
                        <a:t>- </a:t>
                      </a:r>
                      <a:r>
                        <a:rPr lang="en-US" sz="1100" dirty="0" err="1"/>
                        <a:t>Velocidad:Int</a:t>
                      </a:r>
                      <a:endParaRPr lang="es-CO" sz="11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042234317"/>
                  </a:ext>
                </a:extLst>
              </a:tr>
              <a:tr h="2702859">
                <a:tc>
                  <a:txBody>
                    <a:bodyPr/>
                    <a:lstStyle/>
                    <a:p>
                      <a:pPr algn="l"/>
                      <a:r>
                        <a:rPr lang="es-CO" sz="1100" dirty="0"/>
                        <a:t>+Bicicleta()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dirty="0"/>
                        <a:t>+Bicicleta(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marca, </a:t>
                      </a:r>
                      <a:r>
                        <a:rPr lang="es-CO" sz="1100" dirty="0" err="1"/>
                        <a:t>float</a:t>
                      </a:r>
                      <a:r>
                        <a:rPr lang="es-CO" sz="1100" dirty="0"/>
                        <a:t> marco, </a:t>
                      </a:r>
                      <a:r>
                        <a:rPr lang="es-CO" sz="1100" dirty="0" err="1"/>
                        <a:t>float</a:t>
                      </a:r>
                      <a:r>
                        <a:rPr lang="es-CO" sz="1100" dirty="0"/>
                        <a:t> llanta, 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material, 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cambios, 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color)</a:t>
                      </a:r>
                    </a:p>
                    <a:p>
                      <a:pPr algn="l"/>
                      <a:r>
                        <a:rPr lang="es-CO" sz="1100" dirty="0"/>
                        <a:t>+</a:t>
                      </a:r>
                      <a:r>
                        <a:rPr lang="es-CO" sz="1100" dirty="0" err="1"/>
                        <a:t>Subir_un_Cambio</a:t>
                      </a:r>
                      <a:r>
                        <a:rPr lang="es-CO" sz="1100" dirty="0"/>
                        <a:t>():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</a:t>
                      </a:r>
                      <a:r>
                        <a:rPr lang="es-CO" sz="1100" dirty="0" err="1"/>
                        <a:t>Bajar_un_Cambio</a:t>
                      </a:r>
                      <a:r>
                        <a:rPr lang="es-CO" sz="1100" dirty="0"/>
                        <a:t>():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+Acelerar(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</a:t>
                      </a:r>
                      <a:r>
                        <a:rPr lang="es-CO" sz="1100" dirty="0" err="1"/>
                        <a:t>VelFinal</a:t>
                      </a:r>
                      <a:r>
                        <a:rPr lang="es-CO" sz="1100" dirty="0"/>
                        <a:t>):</a:t>
                      </a:r>
                      <a:r>
                        <a:rPr lang="es-CO" sz="1100" dirty="0" err="1"/>
                        <a:t>void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+Desacelerar(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</a:t>
                      </a:r>
                      <a:r>
                        <a:rPr lang="es-CO" sz="1100" dirty="0" err="1"/>
                        <a:t>VelFinal</a:t>
                      </a:r>
                      <a:r>
                        <a:rPr lang="es-CO" sz="1100" dirty="0"/>
                        <a:t>):</a:t>
                      </a:r>
                      <a:r>
                        <a:rPr lang="es-CO" sz="1100" dirty="0" err="1"/>
                        <a:t>void</a:t>
                      </a:r>
                      <a:endParaRPr lang="es-CO" sz="1100" dirty="0"/>
                    </a:p>
                    <a:p>
                      <a:pPr algn="l"/>
                      <a:r>
                        <a:rPr lang="en-US" sz="1100" dirty="0"/>
                        <a:t>+Marca{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}:String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Tamaño_Marco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}:Float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Tamaño_Llanta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}:Float</a:t>
                      </a:r>
                    </a:p>
                    <a:p>
                      <a:pPr algn="l"/>
                      <a:r>
                        <a:rPr lang="en-US" sz="1100" dirty="0"/>
                        <a:t>+Material{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}:String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Número_Cambios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algn="l"/>
                      <a:r>
                        <a:rPr lang="en-US" sz="1100" dirty="0"/>
                        <a:t>+Color{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String</a:t>
                      </a:r>
                    </a:p>
                    <a:p>
                      <a:pPr algn="l"/>
                      <a:r>
                        <a:rPr lang="en-US" sz="1100" dirty="0"/>
                        <a:t>+Cambio{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s-CO" sz="1100" dirty="0"/>
                        <a:t>~Bicicleta()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107396191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>
            <a:off x="5363254" y="3010544"/>
            <a:ext cx="106160" cy="52018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6" name="CuadroTexto 5"/>
          <p:cNvSpPr txBox="1"/>
          <p:nvPr/>
        </p:nvSpPr>
        <p:spPr>
          <a:xfrm>
            <a:off x="5969218" y="3134854"/>
            <a:ext cx="1694888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Constructores</a:t>
            </a:r>
          </a:p>
        </p:txBody>
      </p:sp>
      <p:sp>
        <p:nvSpPr>
          <p:cNvPr id="7" name="Cerrar llave 6"/>
          <p:cNvSpPr/>
          <p:nvPr/>
        </p:nvSpPr>
        <p:spPr>
          <a:xfrm>
            <a:off x="4843064" y="4252628"/>
            <a:ext cx="212322" cy="115594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8" name="CuadroTexto 7"/>
          <p:cNvSpPr txBox="1"/>
          <p:nvPr/>
        </p:nvSpPr>
        <p:spPr>
          <a:xfrm>
            <a:off x="5969217" y="4695979"/>
            <a:ext cx="1440138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</a:t>
            </a:r>
            <a:r>
              <a:rPr lang="es-CO" sz="1235" dirty="0" err="1"/>
              <a:t>Accesores</a:t>
            </a:r>
            <a:endParaRPr lang="es-CO" sz="1235" dirty="0"/>
          </a:p>
        </p:txBody>
      </p:sp>
      <p:sp>
        <p:nvSpPr>
          <p:cNvPr id="9" name="Cerrar llave 8"/>
          <p:cNvSpPr/>
          <p:nvPr/>
        </p:nvSpPr>
        <p:spPr>
          <a:xfrm>
            <a:off x="4153018" y="3530732"/>
            <a:ext cx="42464" cy="72189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10" name="CuadroTexto 9"/>
          <p:cNvSpPr txBox="1"/>
          <p:nvPr/>
        </p:nvSpPr>
        <p:spPr>
          <a:xfrm>
            <a:off x="5969217" y="3709542"/>
            <a:ext cx="4573816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para describir el comportamiento de los objetos de la clase</a:t>
            </a:r>
          </a:p>
        </p:txBody>
      </p:sp>
      <p:cxnSp>
        <p:nvCxnSpPr>
          <p:cNvPr id="13" name="Conector recto de flecha 12"/>
          <p:cNvCxnSpPr>
            <a:endCxn id="6" idx="1"/>
          </p:cNvCxnSpPr>
          <p:nvPr/>
        </p:nvCxnSpPr>
        <p:spPr>
          <a:xfrm>
            <a:off x="5618041" y="3270637"/>
            <a:ext cx="35117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cxnSpLocks/>
            <a:endCxn id="10" idx="1"/>
          </p:cNvCxnSpPr>
          <p:nvPr/>
        </p:nvCxnSpPr>
        <p:spPr>
          <a:xfrm>
            <a:off x="4391425" y="3845326"/>
            <a:ext cx="15777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8" idx="1"/>
          </p:cNvCxnSpPr>
          <p:nvPr/>
        </p:nvCxnSpPr>
        <p:spPr>
          <a:xfrm>
            <a:off x="5267708" y="4831763"/>
            <a:ext cx="7015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4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F3A9E1-1058-4D36-83A4-1808C592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Instanciación….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881EC3-5D58-4F01-933F-267AC559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05" y="1806898"/>
            <a:ext cx="2643042" cy="23587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F5A8C3-74E0-4217-B9DA-E6760532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41" y="1806898"/>
            <a:ext cx="2485582" cy="23587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909D2D-039E-44BD-82A3-C87D0ECD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17" y="1806898"/>
            <a:ext cx="2569332" cy="23587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3E6DC-DE98-4E86-9E6A-5CA30597F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55" y="4192385"/>
            <a:ext cx="1597061" cy="14625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D5645C-03A3-49A4-8C72-94EF2EF0F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772" y="4337975"/>
            <a:ext cx="1594240" cy="13169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429ADA7-5C80-4C11-AFC4-DCB18D237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151" y="4337975"/>
            <a:ext cx="1641455" cy="131698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3A1A5E3-75C7-4F14-A087-D9D5278CC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503" y="4337975"/>
            <a:ext cx="997963" cy="1314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6E6770C-CE00-426D-BE2F-4E8D7D2F9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488" y="4337976"/>
            <a:ext cx="1556396" cy="13146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E7704B9-A422-4CCA-BA0D-DCA589D86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905" y="4341608"/>
            <a:ext cx="1398869" cy="137032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59BB81B-C4B5-4A93-8784-41E650A11B64}"/>
              </a:ext>
            </a:extLst>
          </p:cNvPr>
          <p:cNvSpPr txBox="1"/>
          <p:nvPr/>
        </p:nvSpPr>
        <p:spPr>
          <a:xfrm>
            <a:off x="1174554" y="5757324"/>
            <a:ext cx="477021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propiedades comunes tiene el objeto homero?</a:t>
            </a:r>
          </a:p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propiedades diferentes tiene cada objeto homero?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8C49ED-A78D-416A-85B5-C02F90814A21}"/>
              </a:ext>
            </a:extLst>
          </p:cNvPr>
          <p:cNvSpPr/>
          <p:nvPr/>
        </p:nvSpPr>
        <p:spPr>
          <a:xfrm>
            <a:off x="6393376" y="5779054"/>
            <a:ext cx="458641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acciones comunes hace el objeto homero</a:t>
            </a:r>
          </a:p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acciones diferentes hace cada objeto homero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4AC0BB3-74A4-43CC-BB26-39523575A411}"/>
              </a:ext>
            </a:extLst>
          </p:cNvPr>
          <p:cNvSpPr txBox="1"/>
          <p:nvPr/>
        </p:nvSpPr>
        <p:spPr>
          <a:xfrm>
            <a:off x="1754339" y="1440787"/>
            <a:ext cx="1514774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CLASE HOMERO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207B5C-E332-4127-BC45-59AD4BF904F4}"/>
              </a:ext>
            </a:extLst>
          </p:cNvPr>
          <p:cNvSpPr txBox="1"/>
          <p:nvPr/>
        </p:nvSpPr>
        <p:spPr>
          <a:xfrm>
            <a:off x="6107737" y="1440787"/>
            <a:ext cx="319978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CLON_HOMERO = Nuevo HOMERO()</a:t>
            </a:r>
          </a:p>
        </p:txBody>
      </p:sp>
    </p:spTree>
    <p:extLst>
      <p:ext uri="{BB962C8B-B14F-4D97-AF65-F5344CB8AC3E}">
        <p14:creationId xmlns:p14="http://schemas.microsoft.com/office/powerpoint/2010/main" val="26003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Instanciación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9" y="4507009"/>
            <a:ext cx="11322502" cy="1377593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3736258" y="2047448"/>
            <a:ext cx="0" cy="240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84954" y="1736072"/>
            <a:ext cx="225650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Nombre de la Clase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413205" y="2686362"/>
            <a:ext cx="164654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Nombre Objeto</a:t>
            </a:r>
            <a:endParaRPr lang="es-CO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2236476" y="3024042"/>
            <a:ext cx="0" cy="1482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810865" y="3780918"/>
            <a:ext cx="273453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Parámetros del constructor</a:t>
            </a:r>
            <a:endParaRPr lang="es-CO" dirty="0"/>
          </a:p>
        </p:txBody>
      </p:sp>
      <p:cxnSp>
        <p:nvCxnSpPr>
          <p:cNvPr id="17" name="Conector angular 16"/>
          <p:cNvCxnSpPr>
            <a:endCxn id="15" idx="1"/>
          </p:cNvCxnSpPr>
          <p:nvPr/>
        </p:nvCxnSpPr>
        <p:spPr>
          <a:xfrm flipV="1">
            <a:off x="4412771" y="3965584"/>
            <a:ext cx="1398094" cy="556818"/>
          </a:xfrm>
          <a:prstGeom prst="bentConnector3">
            <a:avLst>
              <a:gd name="adj1" fmla="val -16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endCxn id="15" idx="3"/>
          </p:cNvCxnSpPr>
          <p:nvPr/>
        </p:nvCxnSpPr>
        <p:spPr>
          <a:xfrm rot="10800000">
            <a:off x="8545397" y="3965584"/>
            <a:ext cx="2678127" cy="556818"/>
          </a:xfrm>
          <a:prstGeom prst="bentConnector3">
            <a:avLst>
              <a:gd name="adj1" fmla="val -6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27" y="2202045"/>
            <a:ext cx="6978397" cy="467688"/>
          </a:xfrm>
          <a:prstGeom prst="rect">
            <a:avLst/>
          </a:prstGeom>
        </p:spPr>
      </p:pic>
      <p:cxnSp>
        <p:nvCxnSpPr>
          <p:cNvPr id="25" name="Conector recto de flecha 24"/>
          <p:cNvCxnSpPr/>
          <p:nvPr/>
        </p:nvCxnSpPr>
        <p:spPr>
          <a:xfrm>
            <a:off x="6916994" y="2686362"/>
            <a:ext cx="14748" cy="88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8" idx="2"/>
          </p:cNvCxnSpPr>
          <p:nvPr/>
        </p:nvCxnSpPr>
        <p:spPr>
          <a:xfrm flipH="1">
            <a:off x="1209368" y="2105404"/>
            <a:ext cx="203837" cy="241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2855315" y="1682220"/>
            <a:ext cx="29555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Constructor de la 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6280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821795" y="3912939"/>
            <a:ext cx="6426768" cy="1325563"/>
          </a:xfrm>
          <a:prstGeom prst="rect">
            <a:avLst/>
          </a:prstGeom>
        </p:spPr>
        <p:txBody>
          <a:bodyPr vert="horz" lIns="80682" tIns="40341" rIns="80682" bIns="40341" rtlCol="0" anchor="ctr">
            <a:normAutofit fontScale="92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22"/>
            <a:r>
              <a:rPr lang="es-CO" sz="4401" dirty="0">
                <a:solidFill>
                  <a:prstClr val="black"/>
                </a:solidFill>
                <a:latin typeface="Calibri Light" panose="020F0302020204030204"/>
              </a:rPr>
              <a:t>Semana 3</a:t>
            </a:r>
            <a:endParaRPr lang="es-CO" sz="3353" dirty="0">
              <a:solidFill>
                <a:prstClr val="black"/>
              </a:solidFill>
              <a:latin typeface="Calibri Light" panose="020F0302020204030204"/>
            </a:endParaRPr>
          </a:p>
          <a:p>
            <a:pPr algn="r" defTabSz="914422"/>
            <a:r>
              <a:rPr lang="es-CO" sz="3353" dirty="0" err="1">
                <a:solidFill>
                  <a:prstClr val="black"/>
                </a:solidFill>
                <a:latin typeface="Calibri Light" panose="020F0302020204030204"/>
              </a:rPr>
              <a:t>Accesabilidad</a:t>
            </a:r>
            <a:r>
              <a:rPr lang="es-CO" sz="3353" dirty="0">
                <a:solidFill>
                  <a:prstClr val="black"/>
                </a:solidFill>
                <a:latin typeface="Calibri Light" panose="020F0302020204030204"/>
              </a:rPr>
              <a:t>(Ocultamiento), Constructores, </a:t>
            </a:r>
            <a:r>
              <a:rPr lang="es-CO" sz="3353" dirty="0" err="1">
                <a:solidFill>
                  <a:prstClr val="black"/>
                </a:solidFill>
                <a:latin typeface="Calibri Light" panose="020F0302020204030204"/>
              </a:rPr>
              <a:t>Accesores</a:t>
            </a:r>
            <a:r>
              <a:rPr lang="es-CO" sz="3353" dirty="0">
                <a:solidFill>
                  <a:prstClr val="black"/>
                </a:solidFill>
                <a:latin typeface="Calibri Light" panose="020F0302020204030204"/>
              </a:rPr>
              <a:t>, Instanciación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617346" y="5128304"/>
            <a:ext cx="256551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César Augusto López Gallego</a:t>
            </a:r>
          </a:p>
          <a:p>
            <a:pPr algn="r" defTabSz="403433"/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34325">
            <a:off x="779002" y="1732083"/>
            <a:ext cx="4256051" cy="2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49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D7FDF-C57D-4A23-A00C-5C208343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03" y="1747080"/>
            <a:ext cx="3102881" cy="3829910"/>
          </a:xfrm>
        </p:spPr>
        <p:txBody>
          <a:bodyPr>
            <a:normAutofit/>
          </a:bodyPr>
          <a:lstStyle/>
          <a:p>
            <a:r>
              <a:rPr lang="es-ES" sz="1765" dirty="0"/>
              <a:t>Son clases simples, </a:t>
            </a:r>
            <a:r>
              <a:rPr lang="es-ES" sz="1765" i="1" dirty="0">
                <a:solidFill>
                  <a:schemeClr val="bg1">
                    <a:lumMod val="75000"/>
                  </a:schemeClr>
                </a:solidFill>
              </a:rPr>
              <a:t>se crean al vuelo</a:t>
            </a:r>
            <a:r>
              <a:rPr lang="es-ES" sz="1765" dirty="0"/>
              <a:t> y se usan para almacenar un conjunto de valores.</a:t>
            </a:r>
          </a:p>
          <a:p>
            <a:r>
              <a:rPr lang="es-ES" sz="1765" dirty="0"/>
              <a:t>Se crean con la palabra new y a continuación { }. Dentro de las llaves se especifican los valores. </a:t>
            </a:r>
          </a:p>
          <a:p>
            <a:r>
              <a:rPr lang="es-ES" sz="1765" dirty="0"/>
              <a:t>Estos tipos son usados comúnmente junto con LINQ</a:t>
            </a:r>
          </a:p>
          <a:p>
            <a:endParaRPr lang="es-CO" sz="1765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E8590BC-8F2A-41DF-AD60-BD56D75626ED}"/>
              </a:ext>
            </a:extLst>
          </p:cNvPr>
          <p:cNvSpPr txBox="1">
            <a:spLocks/>
          </p:cNvSpPr>
          <p:nvPr/>
        </p:nvSpPr>
        <p:spPr>
          <a:xfrm>
            <a:off x="4203975" y="1602136"/>
            <a:ext cx="8223938" cy="4286261"/>
          </a:xfrm>
          <a:prstGeom prst="rect">
            <a:avLst/>
          </a:prstGeom>
        </p:spPr>
        <p:txBody>
          <a:bodyPr vert="horz" lIns="80682" tIns="40341" rIns="80682" bIns="40341" rtlCol="0">
            <a:no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588" dirty="0"/>
              <a:t>Ejm1: </a:t>
            </a:r>
          </a:p>
          <a:p>
            <a:pPr marL="0" indent="0">
              <a:buNone/>
            </a:pPr>
            <a:r>
              <a:rPr lang="es-ES" sz="1588" dirty="0" err="1"/>
              <a:t>var</a:t>
            </a:r>
            <a:r>
              <a:rPr lang="es-ES" sz="1588" dirty="0"/>
              <a:t> libro = new {titulo = “Cien Años de Soledad”, valor=45000};</a:t>
            </a:r>
          </a:p>
          <a:p>
            <a:pPr marL="0" indent="0">
              <a:buNone/>
            </a:pPr>
            <a:endParaRPr lang="es-ES" sz="1588" dirty="0"/>
          </a:p>
          <a:p>
            <a:pPr marL="0" indent="0">
              <a:buNone/>
            </a:pPr>
            <a:r>
              <a:rPr lang="es-ES" sz="1588" dirty="0"/>
              <a:t>Ejm2:</a:t>
            </a:r>
          </a:p>
          <a:p>
            <a:pPr marL="0" indent="0">
              <a:buNone/>
            </a:pPr>
            <a:r>
              <a:rPr lang="es-ES" sz="1588" dirty="0" err="1"/>
              <a:t>var</a:t>
            </a:r>
            <a:r>
              <a:rPr lang="es-ES" sz="1588" dirty="0"/>
              <a:t> libro = new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588" dirty="0"/>
              <a:t>	titulo = “Cien Años de Soledad”,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588" dirty="0"/>
              <a:t>	valor=45000,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588" dirty="0"/>
              <a:t>	editorial = “Oveja Negra”,</a:t>
            </a:r>
          </a:p>
          <a:p>
            <a:pPr marL="0" indent="0">
              <a:buNone/>
            </a:pPr>
            <a:r>
              <a:rPr lang="es-ES" sz="1588" dirty="0"/>
              <a:t>};</a:t>
            </a:r>
          </a:p>
          <a:p>
            <a:pPr marL="0" indent="0">
              <a:buNone/>
            </a:pPr>
            <a:r>
              <a:rPr lang="es-ES" sz="1588" dirty="0"/>
              <a:t>Ejm3:</a:t>
            </a:r>
          </a:p>
          <a:p>
            <a:pPr marL="0" indent="0">
              <a:buNone/>
            </a:pPr>
            <a:r>
              <a:rPr lang="es-ES" sz="1588" dirty="0" err="1"/>
              <a:t>var</a:t>
            </a:r>
            <a:r>
              <a:rPr lang="es-ES" sz="1588" dirty="0"/>
              <a:t> libros = new[]</a:t>
            </a:r>
          </a:p>
          <a:p>
            <a:pPr marL="0" indent="0">
              <a:buNone/>
            </a:pPr>
            <a:r>
              <a:rPr lang="es-ES" sz="1588" dirty="0"/>
              <a:t>{</a:t>
            </a:r>
          </a:p>
          <a:p>
            <a:pPr marL="0" indent="0">
              <a:buNone/>
            </a:pPr>
            <a:r>
              <a:rPr lang="es-ES" sz="1588" dirty="0"/>
              <a:t>    new { Nombre = “Cien Años de Soledad", valor=45000, editorial= “Oveja Negra”},</a:t>
            </a:r>
          </a:p>
          <a:p>
            <a:pPr marL="0" indent="0">
              <a:buNone/>
            </a:pPr>
            <a:r>
              <a:rPr lang="es-ES" sz="1588" dirty="0"/>
              <a:t>    new { Nombre = “C# Libro de referencia", valor=60000, editorial= “</a:t>
            </a:r>
            <a:r>
              <a:rPr lang="es-ES" sz="1588" dirty="0" err="1"/>
              <a:t>McKensey</a:t>
            </a:r>
            <a:r>
              <a:rPr lang="es-ES" sz="1588" dirty="0"/>
              <a:t>”},</a:t>
            </a:r>
          </a:p>
          <a:p>
            <a:pPr marL="0" indent="0">
              <a:buNone/>
            </a:pPr>
            <a:r>
              <a:rPr lang="es-ES" sz="1588" dirty="0"/>
              <a:t>};</a:t>
            </a:r>
          </a:p>
          <a:p>
            <a:pPr marL="0" indent="0">
              <a:buNone/>
            </a:pPr>
            <a:endParaRPr lang="es-ES" sz="1588" dirty="0"/>
          </a:p>
          <a:p>
            <a:pPr marL="0" indent="0">
              <a:buNone/>
            </a:pPr>
            <a:endParaRPr lang="es-CO" sz="1588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902AB90-6A84-4395-A8AD-44390DAA41A6}"/>
              </a:ext>
            </a:extLst>
          </p:cNvPr>
          <p:cNvSpPr txBox="1">
            <a:spLocks/>
          </p:cNvSpPr>
          <p:nvPr/>
        </p:nvSpPr>
        <p:spPr>
          <a:xfrm>
            <a:off x="348033" y="421517"/>
            <a:ext cx="11294289" cy="1325563"/>
          </a:xfrm>
          <a:prstGeom prst="rect">
            <a:avLst/>
          </a:prstGeom>
        </p:spPr>
        <p:txBody>
          <a:bodyPr vert="horz" lIns="80682" tIns="40341" rIns="80682" bIns="40341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3883"/>
              <a:t>Programación Funcional - Tipos anónimos</a:t>
            </a:r>
            <a:endParaRPr lang="es-CO" sz="3883" dirty="0"/>
          </a:p>
        </p:txBody>
      </p:sp>
    </p:spTree>
    <p:extLst>
      <p:ext uri="{BB962C8B-B14F-4D97-AF65-F5344CB8AC3E}">
        <p14:creationId xmlns:p14="http://schemas.microsoft.com/office/powerpoint/2010/main" val="218409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12" y="1142999"/>
            <a:ext cx="7715182" cy="49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1. Identifique los sustantivos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23" y="1528762"/>
            <a:ext cx="7820712" cy="47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1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Paso 2 – Identifique para cada sustantivo los atributos y el comportamiento que se pide</a:t>
            </a:r>
            <a:endParaRPr lang="es-CO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59" y="2857962"/>
            <a:ext cx="5792737" cy="26292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622657" y="2065078"/>
            <a:ext cx="406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1"/>
                </a:solidFill>
              </a:rPr>
              <a:t>Análisis de los requisitos solicitados para el Sustantivo Almacén</a:t>
            </a:r>
            <a:endParaRPr lang="es-CO" b="1" dirty="0">
              <a:solidFill>
                <a:schemeClr val="accent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90600" y="2065078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1"/>
                </a:solidFill>
              </a:rPr>
              <a:t>Análisis de los requisitos solicitados para el Sustantivo Lámpara</a:t>
            </a:r>
            <a:endParaRPr lang="es-CO" b="1" dirty="0">
              <a:solidFill>
                <a:schemeClr val="accent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36" y="2973326"/>
            <a:ext cx="5135665" cy="25139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622656" y="5593910"/>
            <a:ext cx="517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Como no hay ni propiedades ni comportamiento descrito en el enunciado, se descarta este sustantivo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31188" y="5593909"/>
            <a:ext cx="495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Como se describe propiedades y comportamiento, este sustantivo se convierte en una clase</a:t>
            </a:r>
            <a:endParaRPr lang="es-CO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FD8FB-5165-42CB-99A6-C90FB430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559167" cy="1325563"/>
          </a:xfrm>
        </p:spPr>
        <p:txBody>
          <a:bodyPr/>
          <a:lstStyle/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Restantes</a:t>
            </a:r>
            <a:endParaRPr lang="es-CO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A1C751A-5A21-479C-90BD-97BE6E229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562238"/>
              </p:ext>
            </p:extLst>
          </p:nvPr>
        </p:nvGraphicFramePr>
        <p:xfrm>
          <a:off x="1051422" y="1528719"/>
          <a:ext cx="10445814" cy="464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834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666283"/>
            <a:ext cx="10515600" cy="1419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/>
              <a:t>Tomar la clase Lámpara, y construir los </a:t>
            </a:r>
            <a:r>
              <a:rPr lang="es-ES" sz="3600" dirty="0" err="1"/>
              <a:t>accesores</a:t>
            </a:r>
            <a:r>
              <a:rPr lang="es-ES" sz="3600" dirty="0"/>
              <a:t>.. Modificando el constructor y el programa principal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33866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566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Ocultamiento - Accesibilidad</a:t>
            </a:r>
            <a:endParaRPr lang="es-CO" b="1" dirty="0">
              <a:solidFill>
                <a:srgbClr val="00B05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29" y="2526165"/>
            <a:ext cx="3086100" cy="22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68EEF-C886-4533-8F04-4E4242FC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Ocultamiento - 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EE5CC-C230-4D25-91B6-9D05FD82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1"/>
            <a:ext cx="4599214" cy="4351338"/>
          </a:xfrm>
        </p:spPr>
        <p:txBody>
          <a:bodyPr>
            <a:noAutofit/>
          </a:bodyPr>
          <a:lstStyle/>
          <a:p>
            <a:r>
              <a:rPr lang="es-CO" sz="2000" b="1" u="sng" dirty="0">
                <a:solidFill>
                  <a:srgbClr val="00B050"/>
                </a:solidFill>
              </a:rPr>
              <a:t>Protege el acceso a los componentes de una clase</a:t>
            </a:r>
          </a:p>
          <a:p>
            <a:r>
              <a:rPr lang="en-US" sz="2000" dirty="0"/>
              <a:t>S</a:t>
            </a:r>
            <a:r>
              <a:rPr lang="es-CO" sz="2000" dirty="0"/>
              <a:t>e implementa por medio de </a:t>
            </a:r>
            <a:r>
              <a:rPr lang="es-CO" sz="2000" b="1" u="sng" dirty="0">
                <a:solidFill>
                  <a:srgbClr val="FF0000"/>
                </a:solidFill>
              </a:rPr>
              <a:t>modificadores de acceso</a:t>
            </a:r>
          </a:p>
          <a:p>
            <a:r>
              <a:rPr lang="en-US" sz="2000" dirty="0"/>
              <a:t>Las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clases</a:t>
            </a:r>
            <a:r>
              <a:rPr lang="en-US" sz="2000" dirty="0"/>
              <a:t> </a:t>
            </a:r>
            <a:r>
              <a:rPr lang="en-US" sz="2000" dirty="0" err="1"/>
              <a:t>pueden</a:t>
            </a:r>
            <a:r>
              <a:rPr lang="en-US" sz="2000" dirty="0"/>
              <a:t> </a:t>
            </a:r>
            <a:r>
              <a:rPr lang="en-US" sz="2000" dirty="0" err="1"/>
              <a:t>declararse</a:t>
            </a:r>
            <a:r>
              <a:rPr lang="en-US" sz="2000" dirty="0"/>
              <a:t>: </a:t>
            </a:r>
          </a:p>
          <a:p>
            <a:pPr lvl="1"/>
            <a:r>
              <a:rPr lang="en-US" sz="2000" dirty="0" err="1">
                <a:solidFill>
                  <a:srgbClr val="00B050"/>
                </a:solidFill>
              </a:rPr>
              <a:t>Públicas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Sin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modificador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cuyo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caso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solo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puede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ser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accedida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desde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clases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misma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ubicación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en-US" sz="2000" dirty="0" err="1"/>
              <a:t>Criterio</a:t>
            </a:r>
            <a:r>
              <a:rPr lang="en-US" sz="2000" dirty="0"/>
              <a:t>? </a:t>
            </a:r>
            <a:r>
              <a:rPr lang="en-US" sz="2000" dirty="0" err="1"/>
              <a:t>Depende</a:t>
            </a:r>
            <a:r>
              <a:rPr lang="en-US" sz="2000" dirty="0"/>
              <a:t> del </a:t>
            </a:r>
            <a:r>
              <a:rPr lang="en-US" sz="2000" dirty="0" err="1"/>
              <a:t>problema</a:t>
            </a:r>
            <a:endParaRPr lang="es-CO" sz="2000" dirty="0"/>
          </a:p>
          <a:p>
            <a:pPr lvl="1"/>
            <a:r>
              <a:rPr lang="es-CO" sz="1800" dirty="0">
                <a:solidFill>
                  <a:srgbClr val="C00000"/>
                </a:solidFill>
              </a:rPr>
              <a:t>Qué atributos de la clase son modificables desde otras clases</a:t>
            </a:r>
            <a:r>
              <a:rPr lang="en-US" sz="1800" dirty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Qué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métodos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de la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clase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son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visibles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para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otras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clases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11F51B-6BC3-4648-875C-34AEA1D8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68" y="1622413"/>
            <a:ext cx="3751107" cy="22899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9E997D-13D6-441A-A752-73AB2064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96" y="4075597"/>
            <a:ext cx="3732079" cy="20257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A925A09-9A4D-470C-B3D2-0AF2A57BC84E}"/>
              </a:ext>
            </a:extLst>
          </p:cNvPr>
          <p:cNvSpPr txBox="1"/>
          <p:nvPr/>
        </p:nvSpPr>
        <p:spPr>
          <a:xfrm>
            <a:off x="7135301" y="6101343"/>
            <a:ext cx="2550314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35" dirty="0"/>
              <a:t>Fuente </a:t>
            </a:r>
            <a:r>
              <a:rPr lang="en-US" sz="1235" dirty="0" err="1"/>
              <a:t>tabla</a:t>
            </a:r>
            <a:r>
              <a:rPr lang="en-US" sz="1235" dirty="0"/>
              <a:t>: </a:t>
            </a:r>
            <a:r>
              <a:rPr lang="en-US" sz="1235" dirty="0" err="1"/>
              <a:t>Apuntes</a:t>
            </a:r>
            <a:r>
              <a:rPr lang="en-US" sz="1235" dirty="0"/>
              <a:t> Bruno </a:t>
            </a:r>
            <a:r>
              <a:rPr lang="en-US" sz="1235" dirty="0" err="1"/>
              <a:t>Takeyas</a:t>
            </a:r>
            <a:endParaRPr lang="es-CO" sz="1235" dirty="0"/>
          </a:p>
        </p:txBody>
      </p:sp>
    </p:spTree>
    <p:extLst>
      <p:ext uri="{BB962C8B-B14F-4D97-AF65-F5344CB8AC3E}">
        <p14:creationId xmlns:p14="http://schemas.microsoft.com/office/powerpoint/2010/main" val="300284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B139B-3933-47F5-A7B1-9D112F79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ocultamiento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66BCD3-E7FD-4C3C-BA3E-4AAC96829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46281"/>
              </p:ext>
            </p:extLst>
          </p:nvPr>
        </p:nvGraphicFramePr>
        <p:xfrm>
          <a:off x="5235421" y="1690689"/>
          <a:ext cx="4338377" cy="44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8377">
                  <a:extLst>
                    <a:ext uri="{9D8B030D-6E8A-4147-A177-3AD203B41FA5}">
                      <a16:colId xmlns:a16="http://schemas.microsoft.com/office/drawing/2014/main" val="207670756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s-CO" sz="21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878018834"/>
                  </a:ext>
                </a:extLst>
              </a:tr>
              <a:tr h="2662518">
                <a:tc>
                  <a:txBody>
                    <a:bodyPr/>
                    <a:lstStyle/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Marca: </a:t>
                      </a:r>
                      <a:r>
                        <a:rPr lang="es-CO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String</a:t>
                      </a:r>
                      <a:endParaRPr lang="es-CO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Tamaño_Marco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Tamaño_Llanta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Material: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Número_Cambios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Color: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Cambio: </a:t>
                      </a:r>
                      <a:r>
                        <a:rPr lang="en-US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Int</a:t>
                      </a:r>
                      <a:endParaRPr lang="en-US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Velocidad:Int</a:t>
                      </a:r>
                      <a:endParaRPr lang="es-CO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04223431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Subir_un_Cambio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Bajar_un_Cambio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Acelerar(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VelFinal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Desacelerar(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VelFinal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107396191"/>
                  </a:ext>
                </a:extLst>
              </a:tr>
            </a:tbl>
          </a:graphicData>
        </a:graphic>
      </p:graphicFrame>
      <p:sp>
        <p:nvSpPr>
          <p:cNvPr id="7" name="Flecha derecha 6"/>
          <p:cNvSpPr/>
          <p:nvPr/>
        </p:nvSpPr>
        <p:spPr>
          <a:xfrm>
            <a:off x="2808514" y="3909454"/>
            <a:ext cx="2302329" cy="89807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Atributos Privados</a:t>
            </a:r>
            <a:endParaRPr lang="es-CO" dirty="0"/>
          </a:p>
        </p:txBody>
      </p:sp>
      <p:sp>
        <p:nvSpPr>
          <p:cNvPr id="8" name="Flecha derecha 7"/>
          <p:cNvSpPr/>
          <p:nvPr/>
        </p:nvSpPr>
        <p:spPr>
          <a:xfrm>
            <a:off x="2808514" y="2073729"/>
            <a:ext cx="2302329" cy="183572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Atributos Públicos</a:t>
            </a:r>
            <a:endParaRPr lang="es-CO" dirty="0"/>
          </a:p>
        </p:txBody>
      </p:sp>
      <p:sp>
        <p:nvSpPr>
          <p:cNvPr id="9" name="Flecha derecha 8"/>
          <p:cNvSpPr/>
          <p:nvPr/>
        </p:nvSpPr>
        <p:spPr>
          <a:xfrm>
            <a:off x="2939095" y="4807526"/>
            <a:ext cx="2041166" cy="133498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Métodos Públicos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08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4D14-5CD9-41D1-98B7-FB08F8DE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Ocultamiento - Accesibilidad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30ADF6-1E23-41BE-AF9B-099B097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40" y="1773038"/>
            <a:ext cx="7330965" cy="43779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856657-6E8C-4F74-A623-0EFED77BA458}"/>
              </a:ext>
            </a:extLst>
          </p:cNvPr>
          <p:cNvSpPr txBox="1"/>
          <p:nvPr/>
        </p:nvSpPr>
        <p:spPr>
          <a:xfrm>
            <a:off x="9320205" y="5879446"/>
            <a:ext cx="2550314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35" dirty="0"/>
              <a:t>Fuente </a:t>
            </a:r>
            <a:r>
              <a:rPr lang="en-US" sz="1235" dirty="0" err="1"/>
              <a:t>tabla</a:t>
            </a:r>
            <a:r>
              <a:rPr lang="en-US" sz="1235" dirty="0"/>
              <a:t>: </a:t>
            </a:r>
            <a:r>
              <a:rPr lang="en-US" sz="1235" dirty="0" err="1"/>
              <a:t>Apuntes</a:t>
            </a:r>
            <a:r>
              <a:rPr lang="en-US" sz="1235" dirty="0"/>
              <a:t> Bruno </a:t>
            </a:r>
            <a:r>
              <a:rPr lang="en-US" sz="1235" dirty="0" err="1"/>
              <a:t>Takeyas</a:t>
            </a:r>
            <a:endParaRPr lang="es-CO" sz="1235" dirty="0"/>
          </a:p>
        </p:txBody>
      </p:sp>
    </p:spTree>
    <p:extLst>
      <p:ext uri="{BB962C8B-B14F-4D97-AF65-F5344CB8AC3E}">
        <p14:creationId xmlns:p14="http://schemas.microsoft.com/office/powerpoint/2010/main" val="29436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452222" y="1701696"/>
            <a:ext cx="9144000" cy="995363"/>
          </a:xfrm>
        </p:spPr>
        <p:txBody>
          <a:bodyPr/>
          <a:lstStyle/>
          <a:p>
            <a:r>
              <a:rPr lang="es-ES" b="1" dirty="0">
                <a:solidFill>
                  <a:srgbClr val="00B050"/>
                </a:solidFill>
              </a:rPr>
              <a:t>Métodos Especiales</a:t>
            </a:r>
            <a:endParaRPr lang="es-CO" b="1" dirty="0">
              <a:solidFill>
                <a:srgbClr val="00B050"/>
              </a:solidFill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13756"/>
          </a:xfrm>
        </p:spPr>
        <p:txBody>
          <a:bodyPr/>
          <a:lstStyle/>
          <a:p>
            <a:r>
              <a:rPr lang="es-ES" dirty="0"/>
              <a:t>Constructores                        </a:t>
            </a:r>
            <a:r>
              <a:rPr lang="es-ES" dirty="0" err="1"/>
              <a:t>Accesores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51" y="4215794"/>
            <a:ext cx="2304370" cy="14026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7" y="4307869"/>
            <a:ext cx="2440442" cy="12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2F51F-81B6-475F-B300-F9B42338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</a:t>
            </a:r>
            <a:r>
              <a:rPr lang="en-US" dirty="0"/>
              <a:t> Constructor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60DBD-F0D2-4001-BF76-79D1EA80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94211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Es</a:t>
            </a:r>
            <a:r>
              <a:rPr lang="en-US" sz="2000" b="1" dirty="0">
                <a:solidFill>
                  <a:srgbClr val="FF0000"/>
                </a:solidFill>
              </a:rPr>
              <a:t> un </a:t>
            </a:r>
            <a:r>
              <a:rPr lang="es-ES" sz="2000" b="1" u="sng" dirty="0">
                <a:solidFill>
                  <a:schemeClr val="accent6"/>
                </a:solidFill>
              </a:rPr>
              <a:t>MÉTODO</a:t>
            </a:r>
            <a:r>
              <a:rPr lang="es-CO" sz="2000" b="1" dirty="0">
                <a:solidFill>
                  <a:srgbClr val="FF0000"/>
                </a:solidFill>
              </a:rPr>
              <a:t> que se crea con el mismo nombre de la clase </a:t>
            </a:r>
            <a:endParaRPr lang="es-CO" sz="2000" dirty="0"/>
          </a:p>
          <a:p>
            <a:r>
              <a:rPr lang="es-CO" sz="2000" dirty="0"/>
              <a:t>Es </a:t>
            </a:r>
            <a:r>
              <a:rPr lang="es-CO" sz="2000" b="1" u="sng" dirty="0">
                <a:solidFill>
                  <a:schemeClr val="accent1">
                    <a:lumMod val="75000"/>
                  </a:schemeClr>
                </a:solidFill>
              </a:rPr>
              <a:t>OBLIGATORIO</a:t>
            </a:r>
            <a:r>
              <a:rPr lang="es-CO" sz="2000" dirty="0"/>
              <a:t> para instanciar (crear) objetos de una clase. </a:t>
            </a:r>
          </a:p>
          <a:p>
            <a:r>
              <a:rPr lang="es-CO" sz="2000" b="1" u="sng" dirty="0">
                <a:solidFill>
                  <a:srgbClr val="FF0000"/>
                </a:solidFill>
              </a:rPr>
              <a:t>NO tiene dato de retorno.. Ni siquiera </a:t>
            </a:r>
            <a:r>
              <a:rPr lang="es-CO" sz="2000" b="1" u="sng" dirty="0" err="1">
                <a:solidFill>
                  <a:srgbClr val="FF0000"/>
                </a:solidFill>
              </a:rPr>
              <a:t>void</a:t>
            </a:r>
            <a:endParaRPr lang="es-CO" sz="2000" b="1" u="sng" dirty="0">
              <a:solidFill>
                <a:srgbClr val="FF0000"/>
              </a:solidFill>
            </a:endParaRPr>
          </a:p>
          <a:p>
            <a:r>
              <a:rPr lang="es-CO" sz="2000" dirty="0"/>
              <a:t>Su función es permitir la creación de un  nuevo objeto, cuando se usa la palabra reservada </a:t>
            </a:r>
            <a:r>
              <a:rPr lang="es-CO" sz="2000" b="1" u="sng" dirty="0">
                <a:solidFill>
                  <a:schemeClr val="accent2">
                    <a:lumMod val="75000"/>
                  </a:schemeClr>
                </a:solidFill>
              </a:rPr>
              <a:t>NEW</a:t>
            </a:r>
          </a:p>
          <a:p>
            <a:r>
              <a:rPr lang="es-CO" sz="2000" dirty="0"/>
              <a:t>Se </a:t>
            </a:r>
            <a:r>
              <a:rPr lang="es-CO" sz="2000" b="1" u="sng" dirty="0">
                <a:solidFill>
                  <a:srgbClr val="00B050"/>
                </a:solidFill>
              </a:rPr>
              <a:t>pueden declarar diferentes constructores para una clase</a:t>
            </a:r>
            <a:r>
              <a:rPr lang="es-CO" sz="2000" dirty="0"/>
              <a:t>, este concepto en general se llama </a:t>
            </a:r>
            <a:r>
              <a:rPr lang="es-CO" sz="2000" b="1" u="sng" dirty="0"/>
              <a:t>SOBRECARGA</a:t>
            </a:r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55" y="2109751"/>
            <a:ext cx="3104267" cy="25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6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7AF09-397E-4604-AE83-BB9317C8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718575"/>
            <a:ext cx="3080657" cy="1325563"/>
          </a:xfrm>
        </p:spPr>
        <p:txBody>
          <a:bodyPr>
            <a:normAutofit/>
          </a:bodyPr>
          <a:lstStyle/>
          <a:p>
            <a:r>
              <a:rPr lang="es-CO" sz="4400" dirty="0"/>
              <a:t>Constructor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C6C6F7-CC4B-4F38-B811-6CA67B7F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185" y="333275"/>
            <a:ext cx="6540562" cy="12995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2000" dirty="0"/>
              <a:t>En este método se le pueden dar valores a los atributos (a todos o a parte)</a:t>
            </a:r>
          </a:p>
          <a:p>
            <a:pPr marL="0" indent="0">
              <a:buNone/>
            </a:pPr>
            <a:r>
              <a:rPr lang="es-ES" sz="2000" dirty="0"/>
              <a:t>También se puede validar la información antes de pasarla al atributo, en caso de que estos no sean públicos</a:t>
            </a:r>
            <a:endParaRPr lang="es-CO" sz="2000" dirty="0"/>
          </a:p>
          <a:p>
            <a:pPr marL="0" indent="0">
              <a:buNone/>
            </a:pPr>
            <a:r>
              <a:rPr lang="es-CO" sz="2000" dirty="0"/>
              <a:t>Los valores para inicializar se pueden enviar como parámetros al constructor </a:t>
            </a:r>
            <a:r>
              <a:rPr lang="es-CO" sz="2000" dirty="0">
                <a:solidFill>
                  <a:srgbClr val="FF0000"/>
                </a:solidFill>
              </a:rPr>
              <a:t>o se pueden leer dentro del método </a:t>
            </a:r>
            <a:r>
              <a:rPr lang="es-CO" sz="1600" dirty="0">
                <a:solidFill>
                  <a:srgbClr val="FF0000"/>
                </a:solidFill>
              </a:rPr>
              <a:t>(No se recomienda porque vamos a evitar escribir en los métodos)</a:t>
            </a:r>
          </a:p>
          <a:p>
            <a:pPr marL="0" indent="0">
              <a:buNone/>
            </a:pP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9F49B-2383-4734-BCDD-1416DFA26C58}"/>
              </a:ext>
            </a:extLst>
          </p:cNvPr>
          <p:cNvSpPr txBox="1"/>
          <p:nvPr/>
        </p:nvSpPr>
        <p:spPr>
          <a:xfrm>
            <a:off x="7528731" y="2790314"/>
            <a:ext cx="42115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PUBLICO Bicicleta( )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la Marca”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L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ea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Marca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Tamaño Marco”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Tamaño_Marco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Tamaño Llanta”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Tamaño_Llanta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Material”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Material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Número de cambios”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Número_Cambios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Color”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Color</a:t>
            </a:r>
          </a:p>
          <a:p>
            <a:pPr marL="0"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in Bicicleta</a:t>
            </a:r>
          </a:p>
          <a:p>
            <a:pPr lvl="1"/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3D3328-07BD-454B-B1E2-2B0D27E5CF8C}"/>
              </a:ext>
            </a:extLst>
          </p:cNvPr>
          <p:cNvSpPr txBox="1"/>
          <p:nvPr/>
        </p:nvSpPr>
        <p:spPr>
          <a:xfrm>
            <a:off x="195356" y="2790314"/>
            <a:ext cx="1815946" cy="106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88" dirty="0"/>
              <a:t>PUBLICO Bicicleta( )</a:t>
            </a:r>
          </a:p>
          <a:p>
            <a:r>
              <a:rPr lang="en-US" sz="1588" dirty="0"/>
              <a:t>	</a:t>
            </a:r>
          </a:p>
          <a:p>
            <a:r>
              <a:rPr lang="en-US" sz="1588" dirty="0"/>
              <a:t>F</a:t>
            </a:r>
            <a:r>
              <a:rPr lang="es-CO" sz="1588" dirty="0"/>
              <a:t>in Bicicleta</a:t>
            </a:r>
          </a:p>
          <a:p>
            <a:pPr lvl="1"/>
            <a:endParaRPr lang="es-CO" sz="1588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B0C2C2-DA84-48CC-AA17-28B1D7687489}"/>
              </a:ext>
            </a:extLst>
          </p:cNvPr>
          <p:cNvSpPr txBox="1"/>
          <p:nvPr/>
        </p:nvSpPr>
        <p:spPr>
          <a:xfrm>
            <a:off x="3091543" y="2790314"/>
            <a:ext cx="3605674" cy="27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88" dirty="0"/>
              <a:t>PUBLICO Bicicleta(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marca, </a:t>
            </a:r>
            <a:r>
              <a:rPr lang="es-CO" sz="1588" dirty="0" err="1">
                <a:solidFill>
                  <a:schemeClr val="accent6"/>
                </a:solidFill>
              </a:rPr>
              <a:t>float</a:t>
            </a:r>
            <a:r>
              <a:rPr lang="es-CO" sz="1588" dirty="0">
                <a:solidFill>
                  <a:schemeClr val="accent6"/>
                </a:solidFill>
              </a:rPr>
              <a:t> marco, </a:t>
            </a:r>
            <a:r>
              <a:rPr lang="es-CO" sz="1588" dirty="0" err="1">
                <a:solidFill>
                  <a:schemeClr val="accent6"/>
                </a:solidFill>
              </a:rPr>
              <a:t>float</a:t>
            </a:r>
            <a:r>
              <a:rPr lang="es-CO" sz="1588" dirty="0">
                <a:solidFill>
                  <a:schemeClr val="accent6"/>
                </a:solidFill>
              </a:rPr>
              <a:t> llanta, 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material, </a:t>
            </a:r>
            <a:r>
              <a:rPr lang="es-CO" sz="1588" dirty="0" err="1">
                <a:solidFill>
                  <a:schemeClr val="accent6"/>
                </a:solidFill>
              </a:rPr>
              <a:t>int</a:t>
            </a:r>
            <a:r>
              <a:rPr lang="es-CO" sz="1588" dirty="0">
                <a:solidFill>
                  <a:schemeClr val="accent6"/>
                </a:solidFill>
              </a:rPr>
              <a:t> cambios, 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color</a:t>
            </a:r>
            <a:r>
              <a:rPr lang="es-CO" sz="1588" dirty="0"/>
              <a:t>)</a:t>
            </a:r>
          </a:p>
          <a:p>
            <a:r>
              <a:rPr lang="en-US" sz="1588" dirty="0"/>
              <a:t>          </a:t>
            </a:r>
            <a:r>
              <a:rPr lang="es-CO" sz="1588" dirty="0"/>
              <a:t>Marca = marca</a:t>
            </a:r>
          </a:p>
          <a:p>
            <a:pPr lvl="1"/>
            <a:r>
              <a:rPr lang="es-CO" sz="1588" dirty="0" err="1"/>
              <a:t>Tamaño_Marco</a:t>
            </a:r>
            <a:r>
              <a:rPr lang="es-CO" sz="1588" dirty="0"/>
              <a:t> = marco</a:t>
            </a:r>
          </a:p>
          <a:p>
            <a:pPr lvl="1"/>
            <a:r>
              <a:rPr lang="es-CO" sz="1588" dirty="0" err="1"/>
              <a:t>Tamaño_Llanta</a:t>
            </a:r>
            <a:r>
              <a:rPr lang="es-CO" sz="1588" dirty="0"/>
              <a:t> = llanta</a:t>
            </a:r>
          </a:p>
          <a:p>
            <a:pPr lvl="1"/>
            <a:r>
              <a:rPr lang="es-CO" sz="1588" dirty="0"/>
              <a:t>Material = material</a:t>
            </a:r>
          </a:p>
          <a:p>
            <a:pPr lvl="1"/>
            <a:r>
              <a:rPr lang="es-CO" sz="1588" dirty="0" err="1"/>
              <a:t>Número_Cambios</a:t>
            </a:r>
            <a:r>
              <a:rPr lang="es-CO" sz="1588" dirty="0"/>
              <a:t> = cambios</a:t>
            </a:r>
          </a:p>
          <a:p>
            <a:pPr lvl="1"/>
            <a:r>
              <a:rPr lang="es-CO" sz="1588" dirty="0"/>
              <a:t>Color = color</a:t>
            </a:r>
          </a:p>
          <a:p>
            <a:pPr marL="0" lvl="1"/>
            <a:r>
              <a:rPr lang="en-US" sz="1588" dirty="0"/>
              <a:t>F</a:t>
            </a:r>
            <a:r>
              <a:rPr lang="es-CO" sz="1588" dirty="0"/>
              <a:t>in Bicicleta</a:t>
            </a:r>
          </a:p>
          <a:p>
            <a:pPr lvl="1"/>
            <a:endParaRPr lang="es-CO" sz="1588" dirty="0"/>
          </a:p>
        </p:txBody>
      </p:sp>
      <p:sp>
        <p:nvSpPr>
          <p:cNvPr id="10" name="CuadroTexto 9"/>
          <p:cNvSpPr txBox="1"/>
          <p:nvPr/>
        </p:nvSpPr>
        <p:spPr>
          <a:xfrm>
            <a:off x="326571" y="4082142"/>
            <a:ext cx="2416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Constructor en blanco, solo permite crear un objeto con atributos en blanco, se asigna  los valores de los atributos manualmente desde donde se cree el objeto.</a:t>
            </a:r>
            <a:endParaRPr lang="es-CO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8500" y="5373472"/>
            <a:ext cx="293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Constructor con parámetros, permite asignar a los atributos el valor de los parámetros.</a:t>
            </a:r>
            <a:endParaRPr lang="es-CO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507647" y="5903893"/>
            <a:ext cx="423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* Constructor pide valor de  parámetros, no lo usamos en este curso</a:t>
            </a:r>
            <a:endParaRPr lang="es-CO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1497</Words>
  <Application>Microsoft Office PowerPoint</Application>
  <PresentationFormat>Panorámica</PresentationFormat>
  <Paragraphs>206</Paragraphs>
  <Slides>25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Flama Condensed Light</vt:lpstr>
      <vt:lpstr>1_Tema de Office</vt:lpstr>
      <vt:lpstr>Presentación de PowerPoint</vt:lpstr>
      <vt:lpstr>Presentación de PowerPoint</vt:lpstr>
      <vt:lpstr>Ocultamiento - Accesibilidad</vt:lpstr>
      <vt:lpstr>Ocultamiento - Accesibilidad</vt:lpstr>
      <vt:lpstr>Ejemplo ocultamiento</vt:lpstr>
      <vt:lpstr>Ocultamiento - Accesibilidad</vt:lpstr>
      <vt:lpstr>Métodos Especiales</vt:lpstr>
      <vt:lpstr>Método Constructor</vt:lpstr>
      <vt:lpstr>Constructor</vt:lpstr>
      <vt:lpstr>Métodos Accesores</vt:lpstr>
      <vt:lpstr>Métodos Accesores</vt:lpstr>
      <vt:lpstr>Codificación de Métodos Accesores - Construidos</vt:lpstr>
      <vt:lpstr>this</vt:lpstr>
      <vt:lpstr>Sobrecarga (Overload)</vt:lpstr>
      <vt:lpstr>Ejemplo de sobrecarga</vt:lpstr>
      <vt:lpstr>Qué es Instanciar</vt:lpstr>
      <vt:lpstr>Agreguemos a nuestra clase bicicleta, los métodos accesores</vt:lpstr>
      <vt:lpstr>Instanciación….</vt:lpstr>
      <vt:lpstr>Instanciación</vt:lpstr>
      <vt:lpstr>Presentación de PowerPoint</vt:lpstr>
      <vt:lpstr>Ejercicio</vt:lpstr>
      <vt:lpstr>Paso 1. Identifique los sustantivos</vt:lpstr>
      <vt:lpstr>Paso 2 – Identifique para cada sustantivo los atributos y el comportamiento que se pide</vt:lpstr>
      <vt:lpstr>Pasos Restantes</vt:lpstr>
      <vt:lpstr>Tarea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Lopez Gallego</dc:creator>
  <cp:lastModifiedBy>Cesar Augusto Lopez Gallego</cp:lastModifiedBy>
  <cp:revision>41</cp:revision>
  <dcterms:created xsi:type="dcterms:W3CDTF">2020-07-20T14:00:51Z</dcterms:created>
  <dcterms:modified xsi:type="dcterms:W3CDTF">2025-01-19T17:00:25Z</dcterms:modified>
</cp:coreProperties>
</file>